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"/>
  </p:notesMasterIdLst>
  <p:handoutMasterIdLst>
    <p:handoutMasterId r:id="rId8"/>
  </p:handoutMasterIdLst>
  <p:sldIdLst>
    <p:sldId id="257" r:id="rId5"/>
    <p:sldId id="258" r:id="rId6"/>
  </p:sldIdLst>
  <p:sldSz cx="15119350" cy="10691813"/>
  <p:notesSz cx="9867900" cy="14287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FA305-4761-5038-64BA-A563541DEDF0}" v="2" dt="2026-01-22T08:56:19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7" autoAdjust="0"/>
    <p:restoredTop sz="95627" autoAdjust="0"/>
  </p:normalViewPr>
  <p:slideViewPr>
    <p:cSldViewPr showGuides="1">
      <p:cViewPr varScale="1">
        <p:scale>
          <a:sx n="109" d="100"/>
          <a:sy n="109" d="100"/>
        </p:scale>
        <p:origin x="1976" y="192"/>
      </p:cViewPr>
      <p:guideLst/>
    </p:cSldViewPr>
  </p:slideViewPr>
  <p:outlineViewPr>
    <p:cViewPr>
      <p:scale>
        <a:sx n="20" d="100"/>
        <a:sy n="20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E8972BE-9059-C841-B516-8B7A7CDCFB2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5855456-E618-A54B-BD86-A61453F908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89588" y="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10E0C19F-0AF4-264E-8D99-F9664BF7B7C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356995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2B6DD52D-5939-B645-B958-07DD6CF3A6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89588" y="1356995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530C628-E970-A844-8CDF-6DFEECBDC9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C311670-AA6D-D442-B6D3-5F6F6352F0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4DB3E3A-0568-994D-B922-033E19E8019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589588" y="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41BF8065-A7C1-F343-9FF1-2AE3A8D1CF2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6175" y="1071563"/>
            <a:ext cx="7575550" cy="535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2B1D25F0-1D3B-FC43-A9D1-9E52BA96BA8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6786563"/>
            <a:ext cx="7893050" cy="64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2EABAC1C-7515-9A46-BEEE-ED742BC547D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356995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395D8393-9670-BC4F-A03E-8B88B1030D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9588" y="13569950"/>
            <a:ext cx="42767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434B483-A6E4-6745-A5E3-4B8F9342C5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424" kern="1200">
        <a:solidFill>
          <a:schemeClr val="tx1"/>
        </a:solidFill>
        <a:latin typeface="Times New Roman" charset="0"/>
        <a:ea typeface="+mn-ea"/>
        <a:cs typeface="+mn-cs"/>
      </a:defRPr>
    </a:lvl1pPr>
    <a:lvl2pPr marL="161437" algn="l" rtl="0" eaLnBrk="0" fontAlgn="base" hangingPunct="0">
      <a:spcBef>
        <a:spcPct val="30000"/>
      </a:spcBef>
      <a:spcAft>
        <a:spcPct val="0"/>
      </a:spcAft>
      <a:defRPr sz="424" kern="1200">
        <a:solidFill>
          <a:schemeClr val="tx1"/>
        </a:solidFill>
        <a:latin typeface="Times New Roman" charset="0"/>
        <a:ea typeface="+mn-ea"/>
        <a:cs typeface="+mn-cs"/>
      </a:defRPr>
    </a:lvl2pPr>
    <a:lvl3pPr marL="322875" algn="l" rtl="0" eaLnBrk="0" fontAlgn="base" hangingPunct="0">
      <a:spcBef>
        <a:spcPct val="30000"/>
      </a:spcBef>
      <a:spcAft>
        <a:spcPct val="0"/>
      </a:spcAft>
      <a:defRPr sz="424" kern="1200">
        <a:solidFill>
          <a:schemeClr val="tx1"/>
        </a:solidFill>
        <a:latin typeface="Times New Roman" charset="0"/>
        <a:ea typeface="+mn-ea"/>
        <a:cs typeface="+mn-cs"/>
      </a:defRPr>
    </a:lvl3pPr>
    <a:lvl4pPr marL="484312" algn="l" rtl="0" eaLnBrk="0" fontAlgn="base" hangingPunct="0">
      <a:spcBef>
        <a:spcPct val="30000"/>
      </a:spcBef>
      <a:spcAft>
        <a:spcPct val="0"/>
      </a:spcAft>
      <a:defRPr sz="424" kern="1200">
        <a:solidFill>
          <a:schemeClr val="tx1"/>
        </a:solidFill>
        <a:latin typeface="Times New Roman" charset="0"/>
        <a:ea typeface="+mn-ea"/>
        <a:cs typeface="+mn-cs"/>
      </a:defRPr>
    </a:lvl4pPr>
    <a:lvl5pPr marL="645749" algn="l" rtl="0" eaLnBrk="0" fontAlgn="base" hangingPunct="0">
      <a:spcBef>
        <a:spcPct val="30000"/>
      </a:spcBef>
      <a:spcAft>
        <a:spcPct val="0"/>
      </a:spcAft>
      <a:defRPr sz="424" kern="1200">
        <a:solidFill>
          <a:schemeClr val="tx1"/>
        </a:solidFill>
        <a:latin typeface="Times New Roman" charset="0"/>
        <a:ea typeface="+mn-ea"/>
        <a:cs typeface="+mn-cs"/>
      </a:defRPr>
    </a:lvl5pPr>
    <a:lvl6pPr marL="807187" algn="l" defTabSz="322875" rtl="0" eaLnBrk="1" latinLnBrk="0" hangingPunct="1">
      <a:defRPr sz="424" kern="1200">
        <a:solidFill>
          <a:schemeClr val="tx1"/>
        </a:solidFill>
        <a:latin typeface="+mn-lt"/>
        <a:ea typeface="+mn-ea"/>
        <a:cs typeface="+mn-cs"/>
      </a:defRPr>
    </a:lvl6pPr>
    <a:lvl7pPr marL="968624" algn="l" defTabSz="322875" rtl="0" eaLnBrk="1" latinLnBrk="0" hangingPunct="1">
      <a:defRPr sz="424" kern="1200">
        <a:solidFill>
          <a:schemeClr val="tx1"/>
        </a:solidFill>
        <a:latin typeface="+mn-lt"/>
        <a:ea typeface="+mn-ea"/>
        <a:cs typeface="+mn-cs"/>
      </a:defRPr>
    </a:lvl7pPr>
    <a:lvl8pPr marL="1130061" algn="l" defTabSz="322875" rtl="0" eaLnBrk="1" latinLnBrk="0" hangingPunct="1">
      <a:defRPr sz="424" kern="1200">
        <a:solidFill>
          <a:schemeClr val="tx1"/>
        </a:solidFill>
        <a:latin typeface="+mn-lt"/>
        <a:ea typeface="+mn-ea"/>
        <a:cs typeface="+mn-cs"/>
      </a:defRPr>
    </a:lvl8pPr>
    <a:lvl9pPr marL="1291499" algn="l" defTabSz="322875" rtl="0" eaLnBrk="1" latinLnBrk="0" hangingPunct="1">
      <a:defRPr sz="4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DBEC6EB-EEB7-2541-8D3B-C01BFC5E2A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03F3AEA-BAE0-8E43-BDF9-ECB2B9DED04B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03FBCEE0-EA66-434D-92FB-3496DC61EE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071563"/>
            <a:ext cx="7575550" cy="5357812"/>
          </a:xfrm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4358F9D-5CE5-2A4D-8058-6D49E9BE2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90B056A-3AD5-7A43-8B95-E28DF614A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FF0360-CAD7-9547-A695-95DDAC85449A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4A5F7EDD-5C88-564F-A778-83D2B631A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1071563"/>
            <a:ext cx="7575550" cy="5357812"/>
          </a:xfrm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AAB4CB32-7D01-A948-B8F8-089C1EEA3C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1749795"/>
            <a:ext cx="12851448" cy="3722335"/>
          </a:xfrm>
        </p:spPr>
        <p:txBody>
          <a:bodyPr anchor="b"/>
          <a:lstStyle>
            <a:lvl1pPr algn="ctr">
              <a:defRPr sz="9354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5615678"/>
            <a:ext cx="11339513" cy="2581379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2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3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569240"/>
            <a:ext cx="3260110" cy="9060817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569240"/>
            <a:ext cx="9591338" cy="9060817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2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0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2665532"/>
            <a:ext cx="13040439" cy="4447496"/>
          </a:xfrm>
        </p:spPr>
        <p:txBody>
          <a:bodyPr anchor="b"/>
          <a:lstStyle>
            <a:lvl1pPr>
              <a:defRPr sz="9354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7155103"/>
            <a:ext cx="13040439" cy="2338833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/>
                </a:solidFill>
              </a:defRPr>
            </a:lvl1pPr>
            <a:lvl2pPr marL="71277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550" indent="0">
              <a:buNone/>
              <a:defRPr sz="2806">
                <a:solidFill>
                  <a:schemeClr val="tx1">
                    <a:tint val="75000"/>
                  </a:schemeClr>
                </a:solidFill>
              </a:defRPr>
            </a:lvl3pPr>
            <a:lvl4pPr marL="21383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4pPr>
            <a:lvl5pPr marL="285109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5pPr>
            <a:lvl6pPr marL="356387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6pPr>
            <a:lvl7pPr marL="4276649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7pPr>
            <a:lvl8pPr marL="4989424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8pPr>
            <a:lvl9pPr marL="5702198" indent="0">
              <a:buNone/>
              <a:defRPr sz="24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1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2846200"/>
            <a:ext cx="6425724" cy="6783857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2846200"/>
            <a:ext cx="6425724" cy="6783857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3905482"/>
            <a:ext cx="6396193" cy="574437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2620980"/>
            <a:ext cx="6427693" cy="128450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775" indent="0">
              <a:buNone/>
              <a:defRPr sz="3118" b="1"/>
            </a:lvl2pPr>
            <a:lvl3pPr marL="1425550" indent="0">
              <a:buNone/>
              <a:defRPr sz="2806" b="1"/>
            </a:lvl3pPr>
            <a:lvl4pPr marL="2138324" indent="0">
              <a:buNone/>
              <a:defRPr sz="2494" b="1"/>
            </a:lvl4pPr>
            <a:lvl5pPr marL="2851099" indent="0">
              <a:buNone/>
              <a:defRPr sz="2494" b="1"/>
            </a:lvl5pPr>
            <a:lvl6pPr marL="3563874" indent="0">
              <a:buNone/>
              <a:defRPr sz="2494" b="1"/>
            </a:lvl6pPr>
            <a:lvl7pPr marL="4276649" indent="0">
              <a:buNone/>
              <a:defRPr sz="2494" b="1"/>
            </a:lvl7pPr>
            <a:lvl8pPr marL="4989424" indent="0">
              <a:buNone/>
              <a:defRPr sz="2494" b="1"/>
            </a:lvl8pPr>
            <a:lvl9pPr marL="5702198" indent="0">
              <a:buNone/>
              <a:defRPr sz="2494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3905482"/>
            <a:ext cx="6427693" cy="574437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6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539425"/>
            <a:ext cx="7654171" cy="7598117"/>
          </a:xfrm>
        </p:spPr>
        <p:txBody>
          <a:bodyPr/>
          <a:lstStyle>
            <a:lvl1pPr>
              <a:defRPr sz="4989"/>
            </a:lvl1pPr>
            <a:lvl2pPr>
              <a:defRPr sz="4365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4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539425"/>
            <a:ext cx="7654171" cy="7598117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775" indent="0">
              <a:buNone/>
              <a:defRPr sz="4365"/>
            </a:lvl2pPr>
            <a:lvl3pPr marL="1425550" indent="0">
              <a:buNone/>
              <a:defRPr sz="3742"/>
            </a:lvl3pPr>
            <a:lvl4pPr marL="2138324" indent="0">
              <a:buNone/>
              <a:defRPr sz="3118"/>
            </a:lvl4pPr>
            <a:lvl5pPr marL="2851099" indent="0">
              <a:buNone/>
              <a:defRPr sz="3118"/>
            </a:lvl5pPr>
            <a:lvl6pPr marL="3563874" indent="0">
              <a:buNone/>
              <a:defRPr sz="3118"/>
            </a:lvl6pPr>
            <a:lvl7pPr marL="4276649" indent="0">
              <a:buNone/>
              <a:defRPr sz="3118"/>
            </a:lvl7pPr>
            <a:lvl8pPr marL="4989424" indent="0">
              <a:buNone/>
              <a:defRPr sz="3118"/>
            </a:lvl8pPr>
            <a:lvl9pPr marL="5702198" indent="0">
              <a:buNone/>
              <a:defRPr sz="3118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3207544"/>
            <a:ext cx="4876384" cy="5942372"/>
          </a:xfrm>
        </p:spPr>
        <p:txBody>
          <a:bodyPr/>
          <a:lstStyle>
            <a:lvl1pPr marL="0" indent="0">
              <a:buNone/>
              <a:defRPr sz="2494"/>
            </a:lvl1pPr>
            <a:lvl2pPr marL="712775" indent="0">
              <a:buNone/>
              <a:defRPr sz="2183"/>
            </a:lvl2pPr>
            <a:lvl3pPr marL="1425550" indent="0">
              <a:buNone/>
              <a:defRPr sz="1871"/>
            </a:lvl3pPr>
            <a:lvl4pPr marL="2138324" indent="0">
              <a:buNone/>
              <a:defRPr sz="1559"/>
            </a:lvl4pPr>
            <a:lvl5pPr marL="2851099" indent="0">
              <a:buNone/>
              <a:defRPr sz="1559"/>
            </a:lvl5pPr>
            <a:lvl6pPr marL="3563874" indent="0">
              <a:buNone/>
              <a:defRPr sz="1559"/>
            </a:lvl6pPr>
            <a:lvl7pPr marL="4276649" indent="0">
              <a:buNone/>
              <a:defRPr sz="1559"/>
            </a:lvl7pPr>
            <a:lvl8pPr marL="4989424" indent="0">
              <a:buNone/>
              <a:defRPr sz="1559"/>
            </a:lvl8pPr>
            <a:lvl9pPr marL="5702198" indent="0">
              <a:buNone/>
              <a:defRPr sz="1559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217">
            <a:extLst>
              <a:ext uri="{FF2B5EF4-FFF2-40B4-BE49-F238E27FC236}">
                <a16:creationId xmlns:a16="http://schemas.microsoft.com/office/drawing/2014/main" id="{C1E44C5E-6813-864C-3A55-32625EE2F4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673912" y="389578"/>
            <a:ext cx="879710" cy="1218622"/>
            <a:chOff x="17591" y="647"/>
            <a:chExt cx="1569" cy="2174"/>
          </a:xfrm>
        </p:grpSpPr>
        <p:sp>
          <p:nvSpPr>
            <p:cNvPr id="8" name="Oval 218">
              <a:extLst>
                <a:ext uri="{FF2B5EF4-FFF2-40B4-BE49-F238E27FC236}">
                  <a16:creationId xmlns:a16="http://schemas.microsoft.com/office/drawing/2014/main" id="{62ED9BE5-9EDA-FB94-EAB1-37DA197792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995" y="647"/>
              <a:ext cx="1165" cy="116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9" name="Oval 219">
              <a:extLst>
                <a:ext uri="{FF2B5EF4-FFF2-40B4-BE49-F238E27FC236}">
                  <a16:creationId xmlns:a16="http://schemas.microsoft.com/office/drawing/2014/main" id="{20F61583-7877-D448-F238-35B372F560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591" y="1806"/>
              <a:ext cx="554" cy="554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0" name="Oval 220">
              <a:extLst>
                <a:ext uri="{FF2B5EF4-FFF2-40B4-BE49-F238E27FC236}">
                  <a16:creationId xmlns:a16="http://schemas.microsoft.com/office/drawing/2014/main" id="{DED4812A-9337-5ACA-6BB2-3504946305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432" y="2533"/>
              <a:ext cx="291" cy="28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1" name="Rectangle 221">
              <a:extLst>
                <a:ext uri="{FF2B5EF4-FFF2-40B4-BE49-F238E27FC236}">
                  <a16:creationId xmlns:a16="http://schemas.microsoft.com/office/drawing/2014/main" id="{47EA3D53-7A87-E8D2-1908-DD61F1C272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043" y="1006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2" name="Rectangle 222">
              <a:extLst>
                <a:ext uri="{FF2B5EF4-FFF2-40B4-BE49-F238E27FC236}">
                  <a16:creationId xmlns:a16="http://schemas.microsoft.com/office/drawing/2014/main" id="{58976D26-2A94-1D30-C3E8-4DF5574CCF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319" y="1689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3" name="Rectangle 223">
              <a:extLst>
                <a:ext uri="{FF2B5EF4-FFF2-40B4-BE49-F238E27FC236}">
                  <a16:creationId xmlns:a16="http://schemas.microsoft.com/office/drawing/2014/main" id="{F29D2B3F-4FF4-115E-9115-90D4C76473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995" y="931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4" name="Rectangle 224">
              <a:extLst>
                <a:ext uri="{FF2B5EF4-FFF2-40B4-BE49-F238E27FC236}">
                  <a16:creationId xmlns:a16="http://schemas.microsoft.com/office/drawing/2014/main" id="{4E3D94F3-29E3-54B8-2E7E-A52820D01D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5" name="Rectangle 225">
              <a:extLst>
                <a:ext uri="{FF2B5EF4-FFF2-40B4-BE49-F238E27FC236}">
                  <a16:creationId xmlns:a16="http://schemas.microsoft.com/office/drawing/2014/main" id="{9A50E5AE-B943-3FB9-5DCD-6333C5B434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>
                <a:defRPr/>
              </a:pPr>
              <a:endParaRPr lang="en-US" altLang="en-US" sz="847"/>
            </a:p>
          </p:txBody>
        </p:sp>
        <p:sp>
          <p:nvSpPr>
            <p:cNvPr id="16" name="Freeform 226">
              <a:extLst>
                <a:ext uri="{FF2B5EF4-FFF2-40B4-BE49-F238E27FC236}">
                  <a16:creationId xmlns:a16="http://schemas.microsoft.com/office/drawing/2014/main" id="{AE062928-4B01-E629-CA55-985365C26A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50" y="1180"/>
              <a:ext cx="48" cy="42"/>
            </a:xfrm>
            <a:custGeom>
              <a:avLst/>
              <a:gdLst>
                <a:gd name="T0" fmla="*/ 54 w 16"/>
                <a:gd name="T1" fmla="*/ 243 h 14"/>
                <a:gd name="T2" fmla="*/ 54 w 16"/>
                <a:gd name="T3" fmla="*/ 216 h 14"/>
                <a:gd name="T4" fmla="*/ 108 w 16"/>
                <a:gd name="T5" fmla="*/ 162 h 14"/>
                <a:gd name="T6" fmla="*/ 189 w 16"/>
                <a:gd name="T7" fmla="*/ 162 h 14"/>
                <a:gd name="T8" fmla="*/ 189 w 16"/>
                <a:gd name="T9" fmla="*/ 270 h 14"/>
                <a:gd name="T10" fmla="*/ 243 w 16"/>
                <a:gd name="T11" fmla="*/ 270 h 14"/>
                <a:gd name="T12" fmla="*/ 243 w 16"/>
                <a:gd name="T13" fmla="*/ 162 h 14"/>
                <a:gd name="T14" fmla="*/ 378 w 16"/>
                <a:gd name="T15" fmla="*/ 135 h 14"/>
                <a:gd name="T16" fmla="*/ 378 w 16"/>
                <a:gd name="T17" fmla="*/ 162 h 14"/>
                <a:gd name="T18" fmla="*/ 405 w 16"/>
                <a:gd name="T19" fmla="*/ 270 h 14"/>
                <a:gd name="T20" fmla="*/ 297 w 16"/>
                <a:gd name="T21" fmla="*/ 351 h 14"/>
                <a:gd name="T22" fmla="*/ 297 w 16"/>
                <a:gd name="T23" fmla="*/ 378 h 14"/>
                <a:gd name="T24" fmla="*/ 432 w 16"/>
                <a:gd name="T25" fmla="*/ 378 h 14"/>
                <a:gd name="T26" fmla="*/ 405 w 16"/>
                <a:gd name="T27" fmla="*/ 0 h 14"/>
                <a:gd name="T28" fmla="*/ 378 w 16"/>
                <a:gd name="T29" fmla="*/ 0 h 14"/>
                <a:gd name="T30" fmla="*/ 378 w 16"/>
                <a:gd name="T31" fmla="*/ 0 h 14"/>
                <a:gd name="T32" fmla="*/ 297 w 16"/>
                <a:gd name="T33" fmla="*/ 54 h 14"/>
                <a:gd name="T34" fmla="*/ 108 w 16"/>
                <a:gd name="T35" fmla="*/ 81 h 14"/>
                <a:gd name="T36" fmla="*/ 27 w 16"/>
                <a:gd name="T37" fmla="*/ 54 h 14"/>
                <a:gd name="T38" fmla="*/ 27 w 16"/>
                <a:gd name="T39" fmla="*/ 27 h 14"/>
                <a:gd name="T40" fmla="*/ 0 w 16"/>
                <a:gd name="T41" fmla="*/ 27 h 14"/>
                <a:gd name="T42" fmla="*/ 0 w 16"/>
                <a:gd name="T43" fmla="*/ 243 h 14"/>
                <a:gd name="T44" fmla="*/ 54 w 16"/>
                <a:gd name="T45" fmla="*/ 243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" h="14">
                  <a:moveTo>
                    <a:pt x="2" y="9"/>
                  </a:move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6"/>
                    <a:pt x="4" y="6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3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5" y="7"/>
                    <a:pt x="15" y="8"/>
                    <a:pt x="15" y="10"/>
                  </a:cubicBezTo>
                  <a:cubicBezTo>
                    <a:pt x="15" y="12"/>
                    <a:pt x="12" y="12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16" y="8"/>
                    <a:pt x="16" y="5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3" y="2"/>
                    <a:pt x="11" y="2"/>
                  </a:cubicBezTo>
                  <a:cubicBezTo>
                    <a:pt x="10" y="3"/>
                    <a:pt x="7" y="3"/>
                    <a:pt x="4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6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17" name="Freeform 227">
              <a:extLst>
                <a:ext uri="{FF2B5EF4-FFF2-40B4-BE49-F238E27FC236}">
                  <a16:creationId xmlns:a16="http://schemas.microsoft.com/office/drawing/2014/main" id="{8DB94A9D-AF9A-5764-1D81-0EBE8DF73C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59" y="1482"/>
              <a:ext cx="60" cy="51"/>
            </a:xfrm>
            <a:custGeom>
              <a:avLst/>
              <a:gdLst>
                <a:gd name="T0" fmla="*/ 378 w 20"/>
                <a:gd name="T1" fmla="*/ 27 h 17"/>
                <a:gd name="T2" fmla="*/ 378 w 20"/>
                <a:gd name="T3" fmla="*/ 27 h 17"/>
                <a:gd name="T4" fmla="*/ 378 w 20"/>
                <a:gd name="T5" fmla="*/ 135 h 17"/>
                <a:gd name="T6" fmla="*/ 324 w 20"/>
                <a:gd name="T7" fmla="*/ 189 h 17"/>
                <a:gd name="T8" fmla="*/ 243 w 20"/>
                <a:gd name="T9" fmla="*/ 108 h 17"/>
                <a:gd name="T10" fmla="*/ 189 w 20"/>
                <a:gd name="T11" fmla="*/ 135 h 17"/>
                <a:gd name="T12" fmla="*/ 270 w 20"/>
                <a:gd name="T13" fmla="*/ 216 h 17"/>
                <a:gd name="T14" fmla="*/ 189 w 20"/>
                <a:gd name="T15" fmla="*/ 297 h 17"/>
                <a:gd name="T16" fmla="*/ 162 w 20"/>
                <a:gd name="T17" fmla="*/ 297 h 17"/>
                <a:gd name="T18" fmla="*/ 108 w 20"/>
                <a:gd name="T19" fmla="*/ 243 h 17"/>
                <a:gd name="T20" fmla="*/ 108 w 20"/>
                <a:gd name="T21" fmla="*/ 108 h 17"/>
                <a:gd name="T22" fmla="*/ 81 w 20"/>
                <a:gd name="T23" fmla="*/ 81 h 17"/>
                <a:gd name="T24" fmla="*/ 0 w 20"/>
                <a:gd name="T25" fmla="*/ 189 h 17"/>
                <a:gd name="T26" fmla="*/ 243 w 20"/>
                <a:gd name="T27" fmla="*/ 459 h 17"/>
                <a:gd name="T28" fmla="*/ 270 w 20"/>
                <a:gd name="T29" fmla="*/ 432 h 17"/>
                <a:gd name="T30" fmla="*/ 270 w 20"/>
                <a:gd name="T31" fmla="*/ 405 h 17"/>
                <a:gd name="T32" fmla="*/ 297 w 20"/>
                <a:gd name="T33" fmla="*/ 324 h 17"/>
                <a:gd name="T34" fmla="*/ 405 w 20"/>
                <a:gd name="T35" fmla="*/ 189 h 17"/>
                <a:gd name="T36" fmla="*/ 513 w 20"/>
                <a:gd name="T37" fmla="*/ 162 h 17"/>
                <a:gd name="T38" fmla="*/ 540 w 20"/>
                <a:gd name="T39" fmla="*/ 189 h 17"/>
                <a:gd name="T40" fmla="*/ 540 w 20"/>
                <a:gd name="T41" fmla="*/ 162 h 17"/>
                <a:gd name="T42" fmla="*/ 405 w 20"/>
                <a:gd name="T43" fmla="*/ 0 h 17"/>
                <a:gd name="T44" fmla="*/ 378 w 20"/>
                <a:gd name="T45" fmla="*/ 2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7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4" y="5"/>
                  </a:cubicBezTo>
                  <a:cubicBezTo>
                    <a:pt x="13" y="5"/>
                    <a:pt x="12" y="7"/>
                    <a:pt x="12" y="7"/>
                  </a:cubicBezTo>
                  <a:cubicBezTo>
                    <a:pt x="11" y="7"/>
                    <a:pt x="9" y="4"/>
                    <a:pt x="9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8" y="5"/>
                    <a:pt x="10" y="8"/>
                    <a:pt x="1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6" y="11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2" y="7"/>
                    <a:pt x="4" y="5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4" y="11"/>
                    <a:pt x="6" y="13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9" y="14"/>
                    <a:pt x="9" y="13"/>
                    <a:pt x="11" y="12"/>
                  </a:cubicBezTo>
                  <a:cubicBezTo>
                    <a:pt x="12" y="11"/>
                    <a:pt x="14" y="9"/>
                    <a:pt x="15" y="7"/>
                  </a:cubicBezTo>
                  <a:cubicBezTo>
                    <a:pt x="18" y="5"/>
                    <a:pt x="18" y="5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4"/>
                    <a:pt x="17" y="2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18" name="Freeform 228">
              <a:extLst>
                <a:ext uri="{FF2B5EF4-FFF2-40B4-BE49-F238E27FC236}">
                  <a16:creationId xmlns:a16="http://schemas.microsoft.com/office/drawing/2014/main" id="{54928C82-72EF-E9CB-60CC-77636EBF6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47" y="1240"/>
              <a:ext cx="51" cy="57"/>
            </a:xfrm>
            <a:custGeom>
              <a:avLst/>
              <a:gdLst>
                <a:gd name="T0" fmla="*/ 108 w 17"/>
                <a:gd name="T1" fmla="*/ 243 h 19"/>
                <a:gd name="T2" fmla="*/ 378 w 17"/>
                <a:gd name="T3" fmla="*/ 162 h 19"/>
                <a:gd name="T4" fmla="*/ 432 w 17"/>
                <a:gd name="T5" fmla="*/ 189 h 19"/>
                <a:gd name="T6" fmla="*/ 432 w 17"/>
                <a:gd name="T7" fmla="*/ 216 h 19"/>
                <a:gd name="T8" fmla="*/ 459 w 17"/>
                <a:gd name="T9" fmla="*/ 216 h 19"/>
                <a:gd name="T10" fmla="*/ 459 w 17"/>
                <a:gd name="T11" fmla="*/ 0 h 19"/>
                <a:gd name="T12" fmla="*/ 432 w 17"/>
                <a:gd name="T13" fmla="*/ 0 h 19"/>
                <a:gd name="T14" fmla="*/ 432 w 17"/>
                <a:gd name="T15" fmla="*/ 27 h 19"/>
                <a:gd name="T16" fmla="*/ 351 w 17"/>
                <a:gd name="T17" fmla="*/ 81 h 19"/>
                <a:gd name="T18" fmla="*/ 27 w 17"/>
                <a:gd name="T19" fmla="*/ 162 h 19"/>
                <a:gd name="T20" fmla="*/ 0 w 17"/>
                <a:gd name="T21" fmla="*/ 162 h 19"/>
                <a:gd name="T22" fmla="*/ 27 w 17"/>
                <a:gd name="T23" fmla="*/ 243 h 19"/>
                <a:gd name="T24" fmla="*/ 324 w 17"/>
                <a:gd name="T25" fmla="*/ 405 h 19"/>
                <a:gd name="T26" fmla="*/ 378 w 17"/>
                <a:gd name="T27" fmla="*/ 486 h 19"/>
                <a:gd name="T28" fmla="*/ 378 w 17"/>
                <a:gd name="T29" fmla="*/ 486 h 19"/>
                <a:gd name="T30" fmla="*/ 432 w 17"/>
                <a:gd name="T31" fmla="*/ 513 h 19"/>
                <a:gd name="T32" fmla="*/ 432 w 17"/>
                <a:gd name="T33" fmla="*/ 324 h 19"/>
                <a:gd name="T34" fmla="*/ 405 w 17"/>
                <a:gd name="T35" fmla="*/ 324 h 19"/>
                <a:gd name="T36" fmla="*/ 405 w 17"/>
                <a:gd name="T37" fmla="*/ 351 h 19"/>
                <a:gd name="T38" fmla="*/ 351 w 17"/>
                <a:gd name="T39" fmla="*/ 351 h 19"/>
                <a:gd name="T40" fmla="*/ 108 w 17"/>
                <a:gd name="T41" fmla="*/ 243 h 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9">
                  <a:moveTo>
                    <a:pt x="4" y="9"/>
                  </a:moveTo>
                  <a:cubicBezTo>
                    <a:pt x="9" y="7"/>
                    <a:pt x="9" y="7"/>
                    <a:pt x="14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"/>
                    <a:pt x="17" y="3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3"/>
                    <a:pt x="13" y="3"/>
                  </a:cubicBezTo>
                  <a:cubicBezTo>
                    <a:pt x="12" y="3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5" y="11"/>
                    <a:pt x="10" y="14"/>
                    <a:pt x="12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7"/>
                    <a:pt x="16" y="14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3" y="13"/>
                  </a:cubicBezTo>
                  <a:cubicBezTo>
                    <a:pt x="10" y="12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19" name="Freeform 229">
              <a:extLst>
                <a:ext uri="{FF2B5EF4-FFF2-40B4-BE49-F238E27FC236}">
                  <a16:creationId xmlns:a16="http://schemas.microsoft.com/office/drawing/2014/main" id="{18232ABB-3C05-025C-DDDB-51669568C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64" y="961"/>
              <a:ext cx="53" cy="48"/>
            </a:xfrm>
            <a:custGeom>
              <a:avLst/>
              <a:gdLst>
                <a:gd name="T0" fmla="*/ 0 w 18"/>
                <a:gd name="T1" fmla="*/ 270 h 16"/>
                <a:gd name="T2" fmla="*/ 27 w 18"/>
                <a:gd name="T3" fmla="*/ 243 h 16"/>
                <a:gd name="T4" fmla="*/ 53 w 18"/>
                <a:gd name="T5" fmla="*/ 243 h 16"/>
                <a:gd name="T6" fmla="*/ 156 w 18"/>
                <a:gd name="T7" fmla="*/ 243 h 16"/>
                <a:gd name="T8" fmla="*/ 277 w 18"/>
                <a:gd name="T9" fmla="*/ 135 h 16"/>
                <a:gd name="T10" fmla="*/ 303 w 18"/>
                <a:gd name="T11" fmla="*/ 27 h 16"/>
                <a:gd name="T12" fmla="*/ 303 w 18"/>
                <a:gd name="T13" fmla="*/ 27 h 16"/>
                <a:gd name="T14" fmla="*/ 330 w 18"/>
                <a:gd name="T15" fmla="*/ 0 h 16"/>
                <a:gd name="T16" fmla="*/ 459 w 18"/>
                <a:gd name="T17" fmla="*/ 162 h 16"/>
                <a:gd name="T18" fmla="*/ 433 w 18"/>
                <a:gd name="T19" fmla="*/ 189 h 16"/>
                <a:gd name="T20" fmla="*/ 406 w 18"/>
                <a:gd name="T21" fmla="*/ 162 h 16"/>
                <a:gd name="T22" fmla="*/ 330 w 18"/>
                <a:gd name="T23" fmla="*/ 189 h 16"/>
                <a:gd name="T24" fmla="*/ 183 w 18"/>
                <a:gd name="T25" fmla="*/ 297 h 16"/>
                <a:gd name="T26" fmla="*/ 156 w 18"/>
                <a:gd name="T27" fmla="*/ 378 h 16"/>
                <a:gd name="T28" fmla="*/ 183 w 18"/>
                <a:gd name="T29" fmla="*/ 405 h 16"/>
                <a:gd name="T30" fmla="*/ 130 w 18"/>
                <a:gd name="T31" fmla="*/ 432 h 16"/>
                <a:gd name="T32" fmla="*/ 0 w 18"/>
                <a:gd name="T33" fmla="*/ 27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4" y="11"/>
                    <a:pt x="6" y="9"/>
                  </a:cubicBezTo>
                  <a:cubicBezTo>
                    <a:pt x="7" y="8"/>
                    <a:pt x="10" y="5"/>
                    <a:pt x="11" y="5"/>
                  </a:cubicBezTo>
                  <a:cubicBezTo>
                    <a:pt x="12" y="4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5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6" y="7"/>
                    <a:pt x="16" y="6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1" y="9"/>
                    <a:pt x="9" y="10"/>
                    <a:pt x="7" y="11"/>
                  </a:cubicBezTo>
                  <a:cubicBezTo>
                    <a:pt x="6" y="13"/>
                    <a:pt x="5" y="13"/>
                    <a:pt x="6" y="14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4"/>
                    <a:pt x="2" y="11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0" name="Freeform 230">
              <a:extLst>
                <a:ext uri="{FF2B5EF4-FFF2-40B4-BE49-F238E27FC236}">
                  <a16:creationId xmlns:a16="http://schemas.microsoft.com/office/drawing/2014/main" id="{20EC8341-1C42-9A49-9AF0-20983682E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81" y="1069"/>
              <a:ext cx="54" cy="39"/>
            </a:xfrm>
            <a:custGeom>
              <a:avLst/>
              <a:gdLst>
                <a:gd name="T0" fmla="*/ 405 w 18"/>
                <a:gd name="T1" fmla="*/ 351 h 13"/>
                <a:gd name="T2" fmla="*/ 378 w 18"/>
                <a:gd name="T3" fmla="*/ 351 h 13"/>
                <a:gd name="T4" fmla="*/ 378 w 18"/>
                <a:gd name="T5" fmla="*/ 324 h 13"/>
                <a:gd name="T6" fmla="*/ 297 w 18"/>
                <a:gd name="T7" fmla="*/ 243 h 13"/>
                <a:gd name="T8" fmla="*/ 135 w 18"/>
                <a:gd name="T9" fmla="*/ 189 h 13"/>
                <a:gd name="T10" fmla="*/ 54 w 18"/>
                <a:gd name="T11" fmla="*/ 189 h 13"/>
                <a:gd name="T12" fmla="*/ 27 w 18"/>
                <a:gd name="T13" fmla="*/ 216 h 13"/>
                <a:gd name="T14" fmla="*/ 0 w 18"/>
                <a:gd name="T15" fmla="*/ 189 h 13"/>
                <a:gd name="T16" fmla="*/ 81 w 18"/>
                <a:gd name="T17" fmla="*/ 0 h 13"/>
                <a:gd name="T18" fmla="*/ 108 w 18"/>
                <a:gd name="T19" fmla="*/ 0 h 13"/>
                <a:gd name="T20" fmla="*/ 108 w 18"/>
                <a:gd name="T21" fmla="*/ 27 h 13"/>
                <a:gd name="T22" fmla="*/ 162 w 18"/>
                <a:gd name="T23" fmla="*/ 108 h 13"/>
                <a:gd name="T24" fmla="*/ 324 w 18"/>
                <a:gd name="T25" fmla="*/ 162 h 13"/>
                <a:gd name="T26" fmla="*/ 432 w 18"/>
                <a:gd name="T27" fmla="*/ 162 h 13"/>
                <a:gd name="T28" fmla="*/ 459 w 18"/>
                <a:gd name="T29" fmla="*/ 135 h 13"/>
                <a:gd name="T30" fmla="*/ 486 w 18"/>
                <a:gd name="T31" fmla="*/ 135 h 13"/>
                <a:gd name="T32" fmla="*/ 405 w 18"/>
                <a:gd name="T33" fmla="*/ 351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3">
                  <a:moveTo>
                    <a:pt x="15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1" y="9"/>
                  </a:cubicBezTo>
                  <a:cubicBezTo>
                    <a:pt x="10" y="8"/>
                    <a:pt x="6" y="7"/>
                    <a:pt x="5" y="7"/>
                  </a:cubicBezTo>
                  <a:cubicBezTo>
                    <a:pt x="4" y="6"/>
                    <a:pt x="2" y="5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9" y="5"/>
                    <a:pt x="11" y="6"/>
                    <a:pt x="12" y="6"/>
                  </a:cubicBezTo>
                  <a:cubicBezTo>
                    <a:pt x="15" y="7"/>
                    <a:pt x="15" y="7"/>
                    <a:pt x="16" y="6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7"/>
                    <a:pt x="15" y="11"/>
                    <a:pt x="1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1" name="Freeform 231">
              <a:extLst>
                <a:ext uri="{FF2B5EF4-FFF2-40B4-BE49-F238E27FC236}">
                  <a16:creationId xmlns:a16="http://schemas.microsoft.com/office/drawing/2014/main" id="{023560B3-1BE0-FE69-49C0-A91B1C011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97" y="1012"/>
              <a:ext cx="53" cy="42"/>
            </a:xfrm>
            <a:custGeom>
              <a:avLst/>
              <a:gdLst>
                <a:gd name="T0" fmla="*/ 0 w 18"/>
                <a:gd name="T1" fmla="*/ 216 h 14"/>
                <a:gd name="T2" fmla="*/ 27 w 18"/>
                <a:gd name="T3" fmla="*/ 189 h 14"/>
                <a:gd name="T4" fmla="*/ 53 w 18"/>
                <a:gd name="T5" fmla="*/ 216 h 14"/>
                <a:gd name="T6" fmla="*/ 80 w 18"/>
                <a:gd name="T7" fmla="*/ 216 h 14"/>
                <a:gd name="T8" fmla="*/ 130 w 18"/>
                <a:gd name="T9" fmla="*/ 189 h 14"/>
                <a:gd name="T10" fmla="*/ 27 w 18"/>
                <a:gd name="T11" fmla="*/ 27 h 14"/>
                <a:gd name="T12" fmla="*/ 53 w 18"/>
                <a:gd name="T13" fmla="*/ 0 h 14"/>
                <a:gd name="T14" fmla="*/ 459 w 18"/>
                <a:gd name="T15" fmla="*/ 54 h 14"/>
                <a:gd name="T16" fmla="*/ 459 w 18"/>
                <a:gd name="T17" fmla="*/ 108 h 14"/>
                <a:gd name="T18" fmla="*/ 103 w 18"/>
                <a:gd name="T19" fmla="*/ 54 h 14"/>
                <a:gd name="T20" fmla="*/ 183 w 18"/>
                <a:gd name="T21" fmla="*/ 162 h 14"/>
                <a:gd name="T22" fmla="*/ 250 w 18"/>
                <a:gd name="T23" fmla="*/ 135 h 14"/>
                <a:gd name="T24" fmla="*/ 277 w 18"/>
                <a:gd name="T25" fmla="*/ 135 h 14"/>
                <a:gd name="T26" fmla="*/ 303 w 18"/>
                <a:gd name="T27" fmla="*/ 189 h 14"/>
                <a:gd name="T28" fmla="*/ 303 w 18"/>
                <a:gd name="T29" fmla="*/ 189 h 14"/>
                <a:gd name="T30" fmla="*/ 209 w 18"/>
                <a:gd name="T31" fmla="*/ 243 h 14"/>
                <a:gd name="T32" fmla="*/ 236 w 18"/>
                <a:gd name="T33" fmla="*/ 297 h 14"/>
                <a:gd name="T34" fmla="*/ 209 w 18"/>
                <a:gd name="T35" fmla="*/ 324 h 14"/>
                <a:gd name="T36" fmla="*/ 183 w 18"/>
                <a:gd name="T37" fmla="*/ 270 h 14"/>
                <a:gd name="T38" fmla="*/ 130 w 18"/>
                <a:gd name="T39" fmla="*/ 297 h 14"/>
                <a:gd name="T40" fmla="*/ 130 w 18"/>
                <a:gd name="T41" fmla="*/ 351 h 14"/>
                <a:gd name="T42" fmla="*/ 130 w 18"/>
                <a:gd name="T43" fmla="*/ 378 h 14"/>
                <a:gd name="T44" fmla="*/ 103 w 18"/>
                <a:gd name="T45" fmla="*/ 378 h 14"/>
                <a:gd name="T46" fmla="*/ 0 w 18"/>
                <a:gd name="T47" fmla="*/ 216 h 1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" h="14">
                  <a:moveTo>
                    <a:pt x="0" y="8"/>
                  </a:move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2" y="7"/>
                    <a:pt x="2" y="8"/>
                  </a:cubicBezTo>
                  <a:cubicBezTo>
                    <a:pt x="2" y="8"/>
                    <a:pt x="2" y="9"/>
                    <a:pt x="3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3" y="3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7" y="2"/>
                    <a:pt x="18" y="2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7" y="4"/>
                    <a:pt x="5" y="2"/>
                    <a:pt x="4" y="2"/>
                  </a:cubicBezTo>
                  <a:cubicBezTo>
                    <a:pt x="5" y="3"/>
                    <a:pt x="6" y="6"/>
                    <a:pt x="7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4" y="11"/>
                    <a:pt x="5" y="12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2"/>
                    <a:pt x="2" y="1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2" name="Freeform 232">
              <a:extLst>
                <a:ext uri="{FF2B5EF4-FFF2-40B4-BE49-F238E27FC236}">
                  <a16:creationId xmlns:a16="http://schemas.microsoft.com/office/drawing/2014/main" id="{40145946-2F3A-6D8B-08F2-88E0068B4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12" y="1048"/>
              <a:ext cx="62" cy="33"/>
            </a:xfrm>
            <a:custGeom>
              <a:avLst/>
              <a:gdLst>
                <a:gd name="T0" fmla="*/ 27 w 21"/>
                <a:gd name="T1" fmla="*/ 270 h 11"/>
                <a:gd name="T2" fmla="*/ 27 w 21"/>
                <a:gd name="T3" fmla="*/ 216 h 11"/>
                <a:gd name="T4" fmla="*/ 437 w 21"/>
                <a:gd name="T5" fmla="*/ 243 h 11"/>
                <a:gd name="T6" fmla="*/ 384 w 21"/>
                <a:gd name="T7" fmla="*/ 81 h 11"/>
                <a:gd name="T8" fmla="*/ 331 w 21"/>
                <a:gd name="T9" fmla="*/ 54 h 11"/>
                <a:gd name="T10" fmla="*/ 304 w 21"/>
                <a:gd name="T11" fmla="*/ 54 h 11"/>
                <a:gd name="T12" fmla="*/ 304 w 21"/>
                <a:gd name="T13" fmla="*/ 27 h 11"/>
                <a:gd name="T14" fmla="*/ 410 w 21"/>
                <a:gd name="T15" fmla="*/ 0 h 11"/>
                <a:gd name="T16" fmla="*/ 437 w 21"/>
                <a:gd name="T17" fmla="*/ 54 h 11"/>
                <a:gd name="T18" fmla="*/ 514 w 21"/>
                <a:gd name="T19" fmla="*/ 216 h 11"/>
                <a:gd name="T20" fmla="*/ 540 w 21"/>
                <a:gd name="T21" fmla="*/ 270 h 11"/>
                <a:gd name="T22" fmla="*/ 514 w 21"/>
                <a:gd name="T23" fmla="*/ 297 h 11"/>
                <a:gd name="T24" fmla="*/ 437 w 21"/>
                <a:gd name="T25" fmla="*/ 297 h 11"/>
                <a:gd name="T26" fmla="*/ 27 w 21"/>
                <a:gd name="T27" fmla="*/ 27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1">
                  <a:moveTo>
                    <a:pt x="1" y="10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2" y="8"/>
                    <a:pt x="15" y="9"/>
                    <a:pt x="17" y="9"/>
                  </a:cubicBezTo>
                  <a:cubicBezTo>
                    <a:pt x="16" y="7"/>
                    <a:pt x="15" y="5"/>
                    <a:pt x="15" y="3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9" y="7"/>
                    <a:pt x="20" y="8"/>
                  </a:cubicBezTo>
                  <a:cubicBezTo>
                    <a:pt x="20" y="9"/>
                    <a:pt x="20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7" y="11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3" name="Freeform 233">
              <a:extLst>
                <a:ext uri="{FF2B5EF4-FFF2-40B4-BE49-F238E27FC236}">
                  <a16:creationId xmlns:a16="http://schemas.microsoft.com/office/drawing/2014/main" id="{855527C0-9318-0B45-76D9-9E1D1B4BB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44" y="946"/>
              <a:ext cx="51" cy="54"/>
            </a:xfrm>
            <a:custGeom>
              <a:avLst/>
              <a:gdLst>
                <a:gd name="T0" fmla="*/ 459 w 17"/>
                <a:gd name="T1" fmla="*/ 459 h 18"/>
                <a:gd name="T2" fmla="*/ 405 w 17"/>
                <a:gd name="T3" fmla="*/ 486 h 18"/>
                <a:gd name="T4" fmla="*/ 216 w 17"/>
                <a:gd name="T5" fmla="*/ 108 h 18"/>
                <a:gd name="T6" fmla="*/ 108 w 17"/>
                <a:gd name="T7" fmla="*/ 216 h 18"/>
                <a:gd name="T8" fmla="*/ 108 w 17"/>
                <a:gd name="T9" fmla="*/ 297 h 18"/>
                <a:gd name="T10" fmla="*/ 108 w 17"/>
                <a:gd name="T11" fmla="*/ 297 h 18"/>
                <a:gd name="T12" fmla="*/ 81 w 17"/>
                <a:gd name="T13" fmla="*/ 324 h 18"/>
                <a:gd name="T14" fmla="*/ 0 w 17"/>
                <a:gd name="T15" fmla="*/ 216 h 18"/>
                <a:gd name="T16" fmla="*/ 54 w 17"/>
                <a:gd name="T17" fmla="*/ 189 h 18"/>
                <a:gd name="T18" fmla="*/ 162 w 17"/>
                <a:gd name="T19" fmla="*/ 54 h 18"/>
                <a:gd name="T20" fmla="*/ 189 w 17"/>
                <a:gd name="T21" fmla="*/ 0 h 18"/>
                <a:gd name="T22" fmla="*/ 216 w 17"/>
                <a:gd name="T23" fmla="*/ 0 h 18"/>
                <a:gd name="T24" fmla="*/ 243 w 17"/>
                <a:gd name="T25" fmla="*/ 54 h 18"/>
                <a:gd name="T26" fmla="*/ 459 w 17"/>
                <a:gd name="T27" fmla="*/ 459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6" y="18"/>
                    <a:pt x="15" y="18"/>
                  </a:cubicBezTo>
                  <a:cubicBezTo>
                    <a:pt x="14" y="17"/>
                    <a:pt x="8" y="5"/>
                    <a:pt x="8" y="4"/>
                  </a:cubicBezTo>
                  <a:cubicBezTo>
                    <a:pt x="7" y="5"/>
                    <a:pt x="5" y="7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1" y="9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7"/>
                    <a:pt x="5" y="2"/>
                    <a:pt x="6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3"/>
                    <a:pt x="16" y="16"/>
                    <a:pt x="1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4" name="Freeform 234">
              <a:extLst>
                <a:ext uri="{FF2B5EF4-FFF2-40B4-BE49-F238E27FC236}">
                  <a16:creationId xmlns:a16="http://schemas.microsoft.com/office/drawing/2014/main" id="{87BA299C-57AB-C601-92C3-CC2B214D22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29" y="1102"/>
              <a:ext cx="60" cy="42"/>
            </a:xfrm>
            <a:custGeom>
              <a:avLst/>
              <a:gdLst>
                <a:gd name="T0" fmla="*/ 0 w 20"/>
                <a:gd name="T1" fmla="*/ 135 h 14"/>
                <a:gd name="T2" fmla="*/ 27 w 20"/>
                <a:gd name="T3" fmla="*/ 108 h 14"/>
                <a:gd name="T4" fmla="*/ 162 w 20"/>
                <a:gd name="T5" fmla="*/ 243 h 14"/>
                <a:gd name="T6" fmla="*/ 351 w 20"/>
                <a:gd name="T7" fmla="*/ 270 h 14"/>
                <a:gd name="T8" fmla="*/ 459 w 20"/>
                <a:gd name="T9" fmla="*/ 135 h 14"/>
                <a:gd name="T10" fmla="*/ 351 w 20"/>
                <a:gd name="T11" fmla="*/ 108 h 14"/>
                <a:gd name="T12" fmla="*/ 297 w 20"/>
                <a:gd name="T13" fmla="*/ 216 h 14"/>
                <a:gd name="T14" fmla="*/ 270 w 20"/>
                <a:gd name="T15" fmla="*/ 243 h 14"/>
                <a:gd name="T16" fmla="*/ 243 w 20"/>
                <a:gd name="T17" fmla="*/ 162 h 14"/>
                <a:gd name="T18" fmla="*/ 324 w 20"/>
                <a:gd name="T19" fmla="*/ 27 h 14"/>
                <a:gd name="T20" fmla="*/ 513 w 20"/>
                <a:gd name="T21" fmla="*/ 135 h 14"/>
                <a:gd name="T22" fmla="*/ 378 w 20"/>
                <a:gd name="T23" fmla="*/ 351 h 14"/>
                <a:gd name="T24" fmla="*/ 0 w 20"/>
                <a:gd name="T25" fmla="*/ 135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14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6"/>
                    <a:pt x="3" y="8"/>
                    <a:pt x="6" y="9"/>
                  </a:cubicBezTo>
                  <a:cubicBezTo>
                    <a:pt x="8" y="10"/>
                    <a:pt x="10" y="11"/>
                    <a:pt x="13" y="10"/>
                  </a:cubicBezTo>
                  <a:cubicBezTo>
                    <a:pt x="16" y="9"/>
                    <a:pt x="18" y="7"/>
                    <a:pt x="17" y="5"/>
                  </a:cubicBezTo>
                  <a:cubicBezTo>
                    <a:pt x="17" y="3"/>
                    <a:pt x="14" y="3"/>
                    <a:pt x="13" y="4"/>
                  </a:cubicBezTo>
                  <a:cubicBezTo>
                    <a:pt x="11" y="5"/>
                    <a:pt x="11" y="7"/>
                    <a:pt x="11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9" y="8"/>
                    <a:pt x="9" y="6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6" y="0"/>
                    <a:pt x="18" y="2"/>
                    <a:pt x="19" y="5"/>
                  </a:cubicBezTo>
                  <a:cubicBezTo>
                    <a:pt x="20" y="8"/>
                    <a:pt x="19" y="12"/>
                    <a:pt x="14" y="13"/>
                  </a:cubicBezTo>
                  <a:cubicBezTo>
                    <a:pt x="8" y="14"/>
                    <a:pt x="2" y="10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5" name="Freeform 235">
              <a:extLst>
                <a:ext uri="{FF2B5EF4-FFF2-40B4-BE49-F238E27FC236}">
                  <a16:creationId xmlns:a16="http://schemas.microsoft.com/office/drawing/2014/main" id="{3B3F92BA-1F46-6ABC-24F2-A1E160FF94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903" y="1378"/>
              <a:ext cx="62" cy="65"/>
            </a:xfrm>
            <a:custGeom>
              <a:avLst/>
              <a:gdLst>
                <a:gd name="T0" fmla="*/ 487 w 21"/>
                <a:gd name="T1" fmla="*/ 157 h 22"/>
                <a:gd name="T2" fmla="*/ 487 w 21"/>
                <a:gd name="T3" fmla="*/ 183 h 22"/>
                <a:gd name="T4" fmla="*/ 410 w 21"/>
                <a:gd name="T5" fmla="*/ 183 h 22"/>
                <a:gd name="T6" fmla="*/ 236 w 21"/>
                <a:gd name="T7" fmla="*/ 103 h 22"/>
                <a:gd name="T8" fmla="*/ 183 w 21"/>
                <a:gd name="T9" fmla="*/ 27 h 22"/>
                <a:gd name="T10" fmla="*/ 210 w 21"/>
                <a:gd name="T11" fmla="*/ 27 h 22"/>
                <a:gd name="T12" fmla="*/ 156 w 21"/>
                <a:gd name="T13" fmla="*/ 0 h 22"/>
                <a:gd name="T14" fmla="*/ 130 w 21"/>
                <a:gd name="T15" fmla="*/ 103 h 22"/>
                <a:gd name="T16" fmla="*/ 80 w 21"/>
                <a:gd name="T17" fmla="*/ 183 h 22"/>
                <a:gd name="T18" fmla="*/ 130 w 21"/>
                <a:gd name="T19" fmla="*/ 488 h 22"/>
                <a:gd name="T20" fmla="*/ 461 w 21"/>
                <a:gd name="T21" fmla="*/ 358 h 22"/>
                <a:gd name="T22" fmla="*/ 540 w 21"/>
                <a:gd name="T23" fmla="*/ 183 h 22"/>
                <a:gd name="T24" fmla="*/ 487 w 21"/>
                <a:gd name="T25" fmla="*/ 157 h 22"/>
                <a:gd name="T26" fmla="*/ 437 w 21"/>
                <a:gd name="T27" fmla="*/ 304 h 22"/>
                <a:gd name="T28" fmla="*/ 410 w 21"/>
                <a:gd name="T29" fmla="*/ 331 h 22"/>
                <a:gd name="T30" fmla="*/ 210 w 21"/>
                <a:gd name="T31" fmla="*/ 411 h 22"/>
                <a:gd name="T32" fmla="*/ 103 w 21"/>
                <a:gd name="T33" fmla="*/ 290 h 22"/>
                <a:gd name="T34" fmla="*/ 103 w 21"/>
                <a:gd name="T35" fmla="*/ 210 h 22"/>
                <a:gd name="T36" fmla="*/ 156 w 21"/>
                <a:gd name="T37" fmla="*/ 157 h 22"/>
                <a:gd name="T38" fmla="*/ 210 w 21"/>
                <a:gd name="T39" fmla="*/ 183 h 22"/>
                <a:gd name="T40" fmla="*/ 410 w 21"/>
                <a:gd name="T41" fmla="*/ 290 h 22"/>
                <a:gd name="T42" fmla="*/ 437 w 21"/>
                <a:gd name="T43" fmla="*/ 304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" h="22">
                  <a:moveTo>
                    <a:pt x="19" y="6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6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7" y="3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11"/>
                    <a:pt x="0" y="16"/>
                    <a:pt x="5" y="19"/>
                  </a:cubicBezTo>
                  <a:cubicBezTo>
                    <a:pt x="9" y="22"/>
                    <a:pt x="14" y="21"/>
                    <a:pt x="18" y="14"/>
                  </a:cubicBezTo>
                  <a:cubicBezTo>
                    <a:pt x="19" y="11"/>
                    <a:pt x="20" y="9"/>
                    <a:pt x="21" y="7"/>
                  </a:cubicBezTo>
                  <a:cubicBezTo>
                    <a:pt x="21" y="6"/>
                    <a:pt x="20" y="6"/>
                    <a:pt x="19" y="6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6" y="13"/>
                  </a:cubicBezTo>
                  <a:cubicBezTo>
                    <a:pt x="14" y="17"/>
                    <a:pt x="11" y="18"/>
                    <a:pt x="8" y="16"/>
                  </a:cubicBezTo>
                  <a:cubicBezTo>
                    <a:pt x="5" y="15"/>
                    <a:pt x="4" y="13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5" y="7"/>
                    <a:pt x="5" y="7"/>
                    <a:pt x="6" y="6"/>
                  </a:cubicBezTo>
                  <a:cubicBezTo>
                    <a:pt x="6" y="6"/>
                    <a:pt x="7" y="6"/>
                    <a:pt x="8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6" name="Freeform 236">
              <a:extLst>
                <a:ext uri="{FF2B5EF4-FFF2-40B4-BE49-F238E27FC236}">
                  <a16:creationId xmlns:a16="http://schemas.microsoft.com/office/drawing/2014/main" id="{DA54156C-4C81-51CF-DA6F-EB8172084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25" y="1494"/>
              <a:ext cx="57" cy="60"/>
            </a:xfrm>
            <a:custGeom>
              <a:avLst/>
              <a:gdLst>
                <a:gd name="T0" fmla="*/ 432 w 19"/>
                <a:gd name="T1" fmla="*/ 162 h 20"/>
                <a:gd name="T2" fmla="*/ 432 w 19"/>
                <a:gd name="T3" fmla="*/ 216 h 20"/>
                <a:gd name="T4" fmla="*/ 405 w 19"/>
                <a:gd name="T5" fmla="*/ 297 h 20"/>
                <a:gd name="T6" fmla="*/ 378 w 19"/>
                <a:gd name="T7" fmla="*/ 324 h 20"/>
                <a:gd name="T8" fmla="*/ 189 w 19"/>
                <a:gd name="T9" fmla="*/ 135 h 20"/>
                <a:gd name="T10" fmla="*/ 162 w 19"/>
                <a:gd name="T11" fmla="*/ 54 h 20"/>
                <a:gd name="T12" fmla="*/ 189 w 19"/>
                <a:gd name="T13" fmla="*/ 27 h 20"/>
                <a:gd name="T14" fmla="*/ 162 w 19"/>
                <a:gd name="T15" fmla="*/ 0 h 20"/>
                <a:gd name="T16" fmla="*/ 0 w 19"/>
                <a:gd name="T17" fmla="*/ 135 h 20"/>
                <a:gd name="T18" fmla="*/ 27 w 19"/>
                <a:gd name="T19" fmla="*/ 162 h 20"/>
                <a:gd name="T20" fmla="*/ 54 w 19"/>
                <a:gd name="T21" fmla="*/ 162 h 20"/>
                <a:gd name="T22" fmla="*/ 135 w 19"/>
                <a:gd name="T23" fmla="*/ 189 h 20"/>
                <a:gd name="T24" fmla="*/ 297 w 19"/>
                <a:gd name="T25" fmla="*/ 378 h 20"/>
                <a:gd name="T26" fmla="*/ 270 w 19"/>
                <a:gd name="T27" fmla="*/ 432 h 20"/>
                <a:gd name="T28" fmla="*/ 189 w 19"/>
                <a:gd name="T29" fmla="*/ 432 h 20"/>
                <a:gd name="T30" fmla="*/ 162 w 19"/>
                <a:gd name="T31" fmla="*/ 405 h 20"/>
                <a:gd name="T32" fmla="*/ 135 w 19"/>
                <a:gd name="T33" fmla="*/ 432 h 20"/>
                <a:gd name="T34" fmla="*/ 216 w 19"/>
                <a:gd name="T35" fmla="*/ 540 h 20"/>
                <a:gd name="T36" fmla="*/ 513 w 19"/>
                <a:gd name="T37" fmla="*/ 243 h 20"/>
                <a:gd name="T38" fmla="*/ 459 w 19"/>
                <a:gd name="T39" fmla="*/ 162 h 20"/>
                <a:gd name="T40" fmla="*/ 432 w 19"/>
                <a:gd name="T41" fmla="*/ 162 h 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" h="20">
                  <a:moveTo>
                    <a:pt x="16" y="6"/>
                  </a:moveTo>
                  <a:cubicBezTo>
                    <a:pt x="16" y="7"/>
                    <a:pt x="16" y="7"/>
                    <a:pt x="16" y="8"/>
                  </a:cubicBezTo>
                  <a:cubicBezTo>
                    <a:pt x="16" y="9"/>
                    <a:pt x="16" y="10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8" y="6"/>
                    <a:pt x="7" y="5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5"/>
                    <a:pt x="3" y="6"/>
                    <a:pt x="5" y="7"/>
                  </a:cubicBezTo>
                  <a:cubicBezTo>
                    <a:pt x="6" y="8"/>
                    <a:pt x="11" y="14"/>
                    <a:pt x="11" y="14"/>
                  </a:cubicBezTo>
                  <a:cubicBezTo>
                    <a:pt x="11" y="15"/>
                    <a:pt x="10" y="16"/>
                    <a:pt x="10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7" y="19"/>
                    <a:pt x="8" y="20"/>
                  </a:cubicBezTo>
                  <a:cubicBezTo>
                    <a:pt x="12" y="16"/>
                    <a:pt x="15" y="13"/>
                    <a:pt x="19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7" name="Freeform 237">
              <a:extLst>
                <a:ext uri="{FF2B5EF4-FFF2-40B4-BE49-F238E27FC236}">
                  <a16:creationId xmlns:a16="http://schemas.microsoft.com/office/drawing/2014/main" id="{649A6F94-3720-4629-8A14-52547F72D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858" y="1437"/>
              <a:ext cx="54" cy="54"/>
            </a:xfrm>
            <a:custGeom>
              <a:avLst/>
              <a:gdLst>
                <a:gd name="T0" fmla="*/ 189 w 18"/>
                <a:gd name="T1" fmla="*/ 135 h 18"/>
                <a:gd name="T2" fmla="*/ 216 w 18"/>
                <a:gd name="T3" fmla="*/ 162 h 18"/>
                <a:gd name="T4" fmla="*/ 216 w 18"/>
                <a:gd name="T5" fmla="*/ 135 h 18"/>
                <a:gd name="T6" fmla="*/ 270 w 18"/>
                <a:gd name="T7" fmla="*/ 162 h 18"/>
                <a:gd name="T8" fmla="*/ 297 w 18"/>
                <a:gd name="T9" fmla="*/ 216 h 18"/>
                <a:gd name="T10" fmla="*/ 216 w 18"/>
                <a:gd name="T11" fmla="*/ 324 h 18"/>
                <a:gd name="T12" fmla="*/ 162 w 18"/>
                <a:gd name="T13" fmla="*/ 324 h 18"/>
                <a:gd name="T14" fmla="*/ 135 w 18"/>
                <a:gd name="T15" fmla="*/ 270 h 18"/>
                <a:gd name="T16" fmla="*/ 135 w 18"/>
                <a:gd name="T17" fmla="*/ 270 h 18"/>
                <a:gd name="T18" fmla="*/ 108 w 18"/>
                <a:gd name="T19" fmla="*/ 243 h 18"/>
                <a:gd name="T20" fmla="*/ 0 w 18"/>
                <a:gd name="T21" fmla="*/ 378 h 18"/>
                <a:gd name="T22" fmla="*/ 27 w 18"/>
                <a:gd name="T23" fmla="*/ 405 h 18"/>
                <a:gd name="T24" fmla="*/ 27 w 18"/>
                <a:gd name="T25" fmla="*/ 378 h 18"/>
                <a:gd name="T26" fmla="*/ 135 w 18"/>
                <a:gd name="T27" fmla="*/ 378 h 18"/>
                <a:gd name="T28" fmla="*/ 459 w 18"/>
                <a:gd name="T29" fmla="*/ 486 h 18"/>
                <a:gd name="T30" fmla="*/ 486 w 18"/>
                <a:gd name="T31" fmla="*/ 486 h 18"/>
                <a:gd name="T32" fmla="*/ 486 w 18"/>
                <a:gd name="T33" fmla="*/ 432 h 18"/>
                <a:gd name="T34" fmla="*/ 324 w 18"/>
                <a:gd name="T35" fmla="*/ 135 h 18"/>
                <a:gd name="T36" fmla="*/ 297 w 18"/>
                <a:gd name="T37" fmla="*/ 54 h 18"/>
                <a:gd name="T38" fmla="*/ 297 w 18"/>
                <a:gd name="T39" fmla="*/ 27 h 18"/>
                <a:gd name="T40" fmla="*/ 270 w 18"/>
                <a:gd name="T41" fmla="*/ 0 h 18"/>
                <a:gd name="T42" fmla="*/ 189 w 18"/>
                <a:gd name="T43" fmla="*/ 135 h 18"/>
                <a:gd name="T44" fmla="*/ 432 w 18"/>
                <a:gd name="T45" fmla="*/ 405 h 18"/>
                <a:gd name="T46" fmla="*/ 243 w 18"/>
                <a:gd name="T47" fmla="*/ 351 h 18"/>
                <a:gd name="T48" fmla="*/ 324 w 18"/>
                <a:gd name="T49" fmla="*/ 243 h 18"/>
                <a:gd name="T50" fmla="*/ 432 w 18"/>
                <a:gd name="T51" fmla="*/ 405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7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5" y="11"/>
                    <a:pt x="4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10"/>
                    <a:pt x="2" y="11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5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8" y="15"/>
                    <a:pt x="13" y="7"/>
                    <a:pt x="12" y="5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1"/>
                    <a:pt x="7" y="4"/>
                    <a:pt x="7" y="5"/>
                  </a:cubicBezTo>
                  <a:close/>
                  <a:moveTo>
                    <a:pt x="16" y="15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8" name="Freeform 238">
              <a:extLst>
                <a:ext uri="{FF2B5EF4-FFF2-40B4-BE49-F238E27FC236}">
                  <a16:creationId xmlns:a16="http://schemas.microsoft.com/office/drawing/2014/main" id="{C4B87F1A-CB94-A9FF-A550-F9F23C8870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57" y="1198"/>
              <a:ext cx="48" cy="48"/>
            </a:xfrm>
            <a:custGeom>
              <a:avLst/>
              <a:gdLst>
                <a:gd name="T0" fmla="*/ 135 w 16"/>
                <a:gd name="T1" fmla="*/ 378 h 16"/>
                <a:gd name="T2" fmla="*/ 81 w 16"/>
                <a:gd name="T3" fmla="*/ 378 h 16"/>
                <a:gd name="T4" fmla="*/ 54 w 16"/>
                <a:gd name="T5" fmla="*/ 297 h 16"/>
                <a:gd name="T6" fmla="*/ 54 w 16"/>
                <a:gd name="T7" fmla="*/ 243 h 16"/>
                <a:gd name="T8" fmla="*/ 297 w 16"/>
                <a:gd name="T9" fmla="*/ 243 h 16"/>
                <a:gd name="T10" fmla="*/ 405 w 16"/>
                <a:gd name="T11" fmla="*/ 297 h 16"/>
                <a:gd name="T12" fmla="*/ 405 w 16"/>
                <a:gd name="T13" fmla="*/ 297 h 16"/>
                <a:gd name="T14" fmla="*/ 432 w 16"/>
                <a:gd name="T15" fmla="*/ 297 h 16"/>
                <a:gd name="T16" fmla="*/ 432 w 16"/>
                <a:gd name="T17" fmla="*/ 108 h 16"/>
                <a:gd name="T18" fmla="*/ 405 w 16"/>
                <a:gd name="T19" fmla="*/ 108 h 16"/>
                <a:gd name="T20" fmla="*/ 405 w 16"/>
                <a:gd name="T21" fmla="*/ 135 h 16"/>
                <a:gd name="T22" fmla="*/ 324 w 16"/>
                <a:gd name="T23" fmla="*/ 162 h 16"/>
                <a:gd name="T24" fmla="*/ 54 w 16"/>
                <a:gd name="T25" fmla="*/ 162 h 16"/>
                <a:gd name="T26" fmla="*/ 54 w 16"/>
                <a:gd name="T27" fmla="*/ 81 h 16"/>
                <a:gd name="T28" fmla="*/ 108 w 16"/>
                <a:gd name="T29" fmla="*/ 27 h 16"/>
                <a:gd name="T30" fmla="*/ 135 w 16"/>
                <a:gd name="T31" fmla="*/ 27 h 16"/>
                <a:gd name="T32" fmla="*/ 135 w 16"/>
                <a:gd name="T33" fmla="*/ 0 h 16"/>
                <a:gd name="T34" fmla="*/ 27 w 16"/>
                <a:gd name="T35" fmla="*/ 0 h 16"/>
                <a:gd name="T36" fmla="*/ 0 w 16"/>
                <a:gd name="T37" fmla="*/ 405 h 16"/>
                <a:gd name="T38" fmla="*/ 108 w 16"/>
                <a:gd name="T39" fmla="*/ 432 h 16"/>
                <a:gd name="T40" fmla="*/ 135 w 16"/>
                <a:gd name="T41" fmla="*/ 378 h 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" h="16">
                  <a:moveTo>
                    <a:pt x="5" y="14"/>
                  </a:moveTo>
                  <a:cubicBezTo>
                    <a:pt x="4" y="14"/>
                    <a:pt x="4" y="14"/>
                    <a:pt x="3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9"/>
                    <a:pt x="10" y="9"/>
                    <a:pt x="11" y="9"/>
                  </a:cubicBezTo>
                  <a:cubicBezTo>
                    <a:pt x="14" y="9"/>
                    <a:pt x="14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6" y="12"/>
                    <a:pt x="16" y="11"/>
                  </a:cubicBezTo>
                  <a:cubicBezTo>
                    <a:pt x="16" y="9"/>
                    <a:pt x="16" y="6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0" y="6"/>
                    <a:pt x="2" y="6"/>
                    <a:pt x="2" y="6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6"/>
                    <a:pt x="0" y="9"/>
                    <a:pt x="0" y="15"/>
                  </a:cubicBezTo>
                  <a:cubicBezTo>
                    <a:pt x="1" y="15"/>
                    <a:pt x="4" y="16"/>
                    <a:pt x="4" y="16"/>
                  </a:cubicBezTo>
                  <a:cubicBezTo>
                    <a:pt x="5" y="15"/>
                    <a:pt x="5" y="15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29" name="Freeform 239">
              <a:extLst>
                <a:ext uri="{FF2B5EF4-FFF2-40B4-BE49-F238E27FC236}">
                  <a16:creationId xmlns:a16="http://schemas.microsoft.com/office/drawing/2014/main" id="{D96952A1-E282-4011-C992-A16243A92C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57" y="1243"/>
              <a:ext cx="54" cy="54"/>
            </a:xfrm>
            <a:custGeom>
              <a:avLst/>
              <a:gdLst>
                <a:gd name="T0" fmla="*/ 459 w 18"/>
                <a:gd name="T1" fmla="*/ 324 h 18"/>
                <a:gd name="T2" fmla="*/ 432 w 18"/>
                <a:gd name="T3" fmla="*/ 324 h 18"/>
                <a:gd name="T4" fmla="*/ 432 w 18"/>
                <a:gd name="T5" fmla="*/ 351 h 18"/>
                <a:gd name="T6" fmla="*/ 378 w 18"/>
                <a:gd name="T7" fmla="*/ 351 h 18"/>
                <a:gd name="T8" fmla="*/ 324 w 18"/>
                <a:gd name="T9" fmla="*/ 351 h 18"/>
                <a:gd name="T10" fmla="*/ 297 w 18"/>
                <a:gd name="T11" fmla="*/ 189 h 18"/>
                <a:gd name="T12" fmla="*/ 351 w 18"/>
                <a:gd name="T13" fmla="*/ 162 h 18"/>
                <a:gd name="T14" fmla="*/ 405 w 18"/>
                <a:gd name="T15" fmla="*/ 189 h 18"/>
                <a:gd name="T16" fmla="*/ 405 w 18"/>
                <a:gd name="T17" fmla="*/ 189 h 18"/>
                <a:gd name="T18" fmla="*/ 459 w 18"/>
                <a:gd name="T19" fmla="*/ 189 h 18"/>
                <a:gd name="T20" fmla="*/ 432 w 18"/>
                <a:gd name="T21" fmla="*/ 0 h 18"/>
                <a:gd name="T22" fmla="*/ 405 w 18"/>
                <a:gd name="T23" fmla="*/ 0 h 18"/>
                <a:gd name="T24" fmla="*/ 405 w 18"/>
                <a:gd name="T25" fmla="*/ 27 h 18"/>
                <a:gd name="T26" fmla="*/ 324 w 18"/>
                <a:gd name="T27" fmla="*/ 108 h 18"/>
                <a:gd name="T28" fmla="*/ 0 w 18"/>
                <a:gd name="T29" fmla="*/ 243 h 18"/>
                <a:gd name="T30" fmla="*/ 0 w 18"/>
                <a:gd name="T31" fmla="*/ 270 h 18"/>
                <a:gd name="T32" fmla="*/ 27 w 18"/>
                <a:gd name="T33" fmla="*/ 324 h 18"/>
                <a:gd name="T34" fmla="*/ 351 w 18"/>
                <a:gd name="T35" fmla="*/ 405 h 18"/>
                <a:gd name="T36" fmla="*/ 432 w 18"/>
                <a:gd name="T37" fmla="*/ 459 h 18"/>
                <a:gd name="T38" fmla="*/ 459 w 18"/>
                <a:gd name="T39" fmla="*/ 486 h 18"/>
                <a:gd name="T40" fmla="*/ 486 w 18"/>
                <a:gd name="T41" fmla="*/ 459 h 18"/>
                <a:gd name="T42" fmla="*/ 459 w 18"/>
                <a:gd name="T43" fmla="*/ 324 h 18"/>
                <a:gd name="T44" fmla="*/ 108 w 18"/>
                <a:gd name="T45" fmla="*/ 297 h 18"/>
                <a:gd name="T46" fmla="*/ 270 w 18"/>
                <a:gd name="T47" fmla="*/ 216 h 18"/>
                <a:gd name="T48" fmla="*/ 297 w 18"/>
                <a:gd name="T49" fmla="*/ 324 h 18"/>
                <a:gd name="T50" fmla="*/ 108 w 18"/>
                <a:gd name="T51" fmla="*/ 297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17" y="12"/>
                  </a:move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4"/>
                    <a:pt x="15" y="14"/>
                    <a:pt x="14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2" y="12"/>
                    <a:pt x="11" y="8"/>
                    <a:pt x="11" y="7"/>
                  </a:cubicBezTo>
                  <a:cubicBezTo>
                    <a:pt x="12" y="7"/>
                    <a:pt x="12" y="7"/>
                    <a:pt x="13" y="6"/>
                  </a:cubicBezTo>
                  <a:cubicBezTo>
                    <a:pt x="14" y="6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" y="6"/>
                    <a:pt x="16" y="4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3" y="3"/>
                    <a:pt x="12" y="4"/>
                  </a:cubicBezTo>
                  <a:cubicBezTo>
                    <a:pt x="11" y="4"/>
                    <a:pt x="1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2" y="12"/>
                    <a:pt x="11" y="14"/>
                    <a:pt x="13" y="15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7" y="13"/>
                    <a:pt x="17" y="12"/>
                  </a:cubicBezTo>
                  <a:close/>
                  <a:moveTo>
                    <a:pt x="4" y="11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0" name="Freeform 240">
              <a:extLst>
                <a:ext uri="{FF2B5EF4-FFF2-40B4-BE49-F238E27FC236}">
                  <a16:creationId xmlns:a16="http://schemas.microsoft.com/office/drawing/2014/main" id="{2744E037-8853-65EA-8E4C-A8D156DC0B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226" y="1428"/>
              <a:ext cx="54" cy="60"/>
            </a:xfrm>
            <a:custGeom>
              <a:avLst/>
              <a:gdLst>
                <a:gd name="T0" fmla="*/ 432 w 18"/>
                <a:gd name="T1" fmla="*/ 135 h 20"/>
                <a:gd name="T2" fmla="*/ 270 w 18"/>
                <a:gd name="T3" fmla="*/ 27 h 20"/>
                <a:gd name="T4" fmla="*/ 108 w 18"/>
                <a:gd name="T5" fmla="*/ 54 h 20"/>
                <a:gd name="T6" fmla="*/ 0 w 18"/>
                <a:gd name="T7" fmla="*/ 216 h 20"/>
                <a:gd name="T8" fmla="*/ 54 w 18"/>
                <a:gd name="T9" fmla="*/ 378 h 20"/>
                <a:gd name="T10" fmla="*/ 378 w 18"/>
                <a:gd name="T11" fmla="*/ 459 h 20"/>
                <a:gd name="T12" fmla="*/ 486 w 18"/>
                <a:gd name="T13" fmla="*/ 324 h 20"/>
                <a:gd name="T14" fmla="*/ 432 w 18"/>
                <a:gd name="T15" fmla="*/ 135 h 20"/>
                <a:gd name="T16" fmla="*/ 324 w 18"/>
                <a:gd name="T17" fmla="*/ 378 h 20"/>
                <a:gd name="T18" fmla="*/ 162 w 18"/>
                <a:gd name="T19" fmla="*/ 432 h 20"/>
                <a:gd name="T20" fmla="*/ 81 w 18"/>
                <a:gd name="T21" fmla="*/ 378 h 20"/>
                <a:gd name="T22" fmla="*/ 81 w 18"/>
                <a:gd name="T23" fmla="*/ 270 h 20"/>
                <a:gd name="T24" fmla="*/ 189 w 18"/>
                <a:gd name="T25" fmla="*/ 135 h 20"/>
                <a:gd name="T26" fmla="*/ 405 w 18"/>
                <a:gd name="T27" fmla="*/ 162 h 20"/>
                <a:gd name="T28" fmla="*/ 324 w 18"/>
                <a:gd name="T29" fmla="*/ 378 h 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" h="20">
                  <a:moveTo>
                    <a:pt x="16" y="5"/>
                  </a:moveTo>
                  <a:cubicBezTo>
                    <a:pt x="15" y="3"/>
                    <a:pt x="13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0" y="10"/>
                    <a:pt x="0" y="12"/>
                    <a:pt x="2" y="14"/>
                  </a:cubicBezTo>
                  <a:cubicBezTo>
                    <a:pt x="5" y="19"/>
                    <a:pt x="10" y="20"/>
                    <a:pt x="14" y="17"/>
                  </a:cubicBezTo>
                  <a:cubicBezTo>
                    <a:pt x="16" y="16"/>
                    <a:pt x="17" y="14"/>
                    <a:pt x="18" y="12"/>
                  </a:cubicBezTo>
                  <a:cubicBezTo>
                    <a:pt x="18" y="10"/>
                    <a:pt x="18" y="7"/>
                    <a:pt x="16" y="5"/>
                  </a:cubicBezTo>
                  <a:close/>
                  <a:moveTo>
                    <a:pt x="12" y="14"/>
                  </a:moveTo>
                  <a:cubicBezTo>
                    <a:pt x="10" y="16"/>
                    <a:pt x="8" y="16"/>
                    <a:pt x="6" y="16"/>
                  </a:cubicBezTo>
                  <a:cubicBezTo>
                    <a:pt x="5" y="16"/>
                    <a:pt x="4" y="15"/>
                    <a:pt x="3" y="14"/>
                  </a:cubicBezTo>
                  <a:cubicBezTo>
                    <a:pt x="3" y="13"/>
                    <a:pt x="2" y="11"/>
                    <a:pt x="3" y="10"/>
                  </a:cubicBezTo>
                  <a:cubicBezTo>
                    <a:pt x="3" y="8"/>
                    <a:pt x="4" y="6"/>
                    <a:pt x="7" y="5"/>
                  </a:cubicBezTo>
                  <a:cubicBezTo>
                    <a:pt x="10" y="3"/>
                    <a:pt x="13" y="3"/>
                    <a:pt x="15" y="6"/>
                  </a:cubicBezTo>
                  <a:cubicBezTo>
                    <a:pt x="17" y="9"/>
                    <a:pt x="15" y="12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1" name="Freeform 241">
              <a:extLst>
                <a:ext uri="{FF2B5EF4-FFF2-40B4-BE49-F238E27FC236}">
                  <a16:creationId xmlns:a16="http://schemas.microsoft.com/office/drawing/2014/main" id="{E107A388-1715-09C3-FA62-70995F0E72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01" y="1509"/>
              <a:ext cx="60" cy="63"/>
            </a:xfrm>
            <a:custGeom>
              <a:avLst/>
              <a:gdLst>
                <a:gd name="T0" fmla="*/ 540 w 20"/>
                <a:gd name="T1" fmla="*/ 216 h 21"/>
                <a:gd name="T2" fmla="*/ 513 w 20"/>
                <a:gd name="T3" fmla="*/ 243 h 21"/>
                <a:gd name="T4" fmla="*/ 513 w 20"/>
                <a:gd name="T5" fmla="*/ 243 h 21"/>
                <a:gd name="T6" fmla="*/ 405 w 20"/>
                <a:gd name="T7" fmla="*/ 270 h 21"/>
                <a:gd name="T8" fmla="*/ 297 w 20"/>
                <a:gd name="T9" fmla="*/ 432 h 21"/>
                <a:gd name="T10" fmla="*/ 297 w 20"/>
                <a:gd name="T11" fmla="*/ 513 h 21"/>
                <a:gd name="T12" fmla="*/ 297 w 20"/>
                <a:gd name="T13" fmla="*/ 513 h 21"/>
                <a:gd name="T14" fmla="*/ 270 w 20"/>
                <a:gd name="T15" fmla="*/ 567 h 21"/>
                <a:gd name="T16" fmla="*/ 0 w 20"/>
                <a:gd name="T17" fmla="*/ 324 h 21"/>
                <a:gd name="T18" fmla="*/ 54 w 20"/>
                <a:gd name="T19" fmla="*/ 243 h 21"/>
                <a:gd name="T20" fmla="*/ 81 w 20"/>
                <a:gd name="T21" fmla="*/ 243 h 21"/>
                <a:gd name="T22" fmla="*/ 81 w 20"/>
                <a:gd name="T23" fmla="*/ 297 h 21"/>
                <a:gd name="T24" fmla="*/ 81 w 20"/>
                <a:gd name="T25" fmla="*/ 351 h 21"/>
                <a:gd name="T26" fmla="*/ 162 w 20"/>
                <a:gd name="T27" fmla="*/ 432 h 21"/>
                <a:gd name="T28" fmla="*/ 189 w 20"/>
                <a:gd name="T29" fmla="*/ 432 h 21"/>
                <a:gd name="T30" fmla="*/ 270 w 20"/>
                <a:gd name="T31" fmla="*/ 324 h 21"/>
                <a:gd name="T32" fmla="*/ 189 w 20"/>
                <a:gd name="T33" fmla="*/ 243 h 21"/>
                <a:gd name="T34" fmla="*/ 216 w 20"/>
                <a:gd name="T35" fmla="*/ 216 h 21"/>
                <a:gd name="T36" fmla="*/ 297 w 20"/>
                <a:gd name="T37" fmla="*/ 297 h 21"/>
                <a:gd name="T38" fmla="*/ 351 w 20"/>
                <a:gd name="T39" fmla="*/ 216 h 21"/>
                <a:gd name="T40" fmla="*/ 351 w 20"/>
                <a:gd name="T41" fmla="*/ 135 h 21"/>
                <a:gd name="T42" fmla="*/ 324 w 20"/>
                <a:gd name="T43" fmla="*/ 108 h 21"/>
                <a:gd name="T44" fmla="*/ 216 w 20"/>
                <a:gd name="T45" fmla="*/ 108 h 21"/>
                <a:gd name="T46" fmla="*/ 189 w 20"/>
                <a:gd name="T47" fmla="*/ 108 h 21"/>
                <a:gd name="T48" fmla="*/ 162 w 20"/>
                <a:gd name="T49" fmla="*/ 81 h 21"/>
                <a:gd name="T50" fmla="*/ 270 w 20"/>
                <a:gd name="T51" fmla="*/ 0 h 21"/>
                <a:gd name="T52" fmla="*/ 540 w 20"/>
                <a:gd name="T53" fmla="*/ 216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" h="21">
                  <a:moveTo>
                    <a:pt x="20" y="8"/>
                  </a:moveTo>
                  <a:cubicBezTo>
                    <a:pt x="20" y="8"/>
                    <a:pt x="20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7" y="8"/>
                    <a:pt x="15" y="10"/>
                  </a:cubicBezTo>
                  <a:cubicBezTo>
                    <a:pt x="14" y="12"/>
                    <a:pt x="12" y="14"/>
                    <a:pt x="11" y="16"/>
                  </a:cubicBezTo>
                  <a:cubicBezTo>
                    <a:pt x="10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1"/>
                  </a:cubicBezTo>
                  <a:cubicBezTo>
                    <a:pt x="8" y="19"/>
                    <a:pt x="4" y="16"/>
                    <a:pt x="0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1"/>
                    <a:pt x="2" y="12"/>
                    <a:pt x="3" y="13"/>
                  </a:cubicBezTo>
                  <a:cubicBezTo>
                    <a:pt x="4" y="14"/>
                    <a:pt x="6" y="15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10" y="12"/>
                    <a:pt x="10" y="12"/>
                  </a:cubicBezTo>
                  <a:cubicBezTo>
                    <a:pt x="10" y="11"/>
                    <a:pt x="7" y="9"/>
                    <a:pt x="7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11" y="10"/>
                    <a:pt x="11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7" y="3"/>
                    <a:pt x="9" y="0"/>
                    <a:pt x="10" y="0"/>
                  </a:cubicBezTo>
                  <a:cubicBezTo>
                    <a:pt x="13" y="2"/>
                    <a:pt x="16" y="5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2" name="Freeform 242">
              <a:extLst>
                <a:ext uri="{FF2B5EF4-FFF2-40B4-BE49-F238E27FC236}">
                  <a16:creationId xmlns:a16="http://schemas.microsoft.com/office/drawing/2014/main" id="{53A9DD40-71C4-557E-515A-E7AE427A8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66" y="1297"/>
              <a:ext cx="63" cy="81"/>
            </a:xfrm>
            <a:custGeom>
              <a:avLst/>
              <a:gdLst>
                <a:gd name="T0" fmla="*/ 486 w 21"/>
                <a:gd name="T1" fmla="*/ 459 h 27"/>
                <a:gd name="T2" fmla="*/ 513 w 21"/>
                <a:gd name="T3" fmla="*/ 459 h 27"/>
                <a:gd name="T4" fmla="*/ 567 w 21"/>
                <a:gd name="T5" fmla="*/ 621 h 27"/>
                <a:gd name="T6" fmla="*/ 540 w 21"/>
                <a:gd name="T7" fmla="*/ 621 h 27"/>
                <a:gd name="T8" fmla="*/ 540 w 21"/>
                <a:gd name="T9" fmla="*/ 594 h 27"/>
                <a:gd name="T10" fmla="*/ 459 w 21"/>
                <a:gd name="T11" fmla="*/ 594 h 27"/>
                <a:gd name="T12" fmla="*/ 270 w 21"/>
                <a:gd name="T13" fmla="*/ 621 h 27"/>
                <a:gd name="T14" fmla="*/ 189 w 21"/>
                <a:gd name="T15" fmla="*/ 675 h 27"/>
                <a:gd name="T16" fmla="*/ 189 w 21"/>
                <a:gd name="T17" fmla="*/ 702 h 27"/>
                <a:gd name="T18" fmla="*/ 162 w 21"/>
                <a:gd name="T19" fmla="*/ 729 h 27"/>
                <a:gd name="T20" fmla="*/ 108 w 21"/>
                <a:gd name="T21" fmla="*/ 567 h 27"/>
                <a:gd name="T22" fmla="*/ 162 w 21"/>
                <a:gd name="T23" fmla="*/ 513 h 27"/>
                <a:gd name="T24" fmla="*/ 351 w 21"/>
                <a:gd name="T25" fmla="*/ 351 h 27"/>
                <a:gd name="T26" fmla="*/ 135 w 21"/>
                <a:gd name="T27" fmla="*/ 324 h 27"/>
                <a:gd name="T28" fmla="*/ 27 w 21"/>
                <a:gd name="T29" fmla="*/ 297 h 27"/>
                <a:gd name="T30" fmla="*/ 0 w 21"/>
                <a:gd name="T31" fmla="*/ 135 h 27"/>
                <a:gd name="T32" fmla="*/ 27 w 21"/>
                <a:gd name="T33" fmla="*/ 135 h 27"/>
                <a:gd name="T34" fmla="*/ 27 w 21"/>
                <a:gd name="T35" fmla="*/ 162 h 27"/>
                <a:gd name="T36" fmla="*/ 108 w 21"/>
                <a:gd name="T37" fmla="*/ 189 h 27"/>
                <a:gd name="T38" fmla="*/ 297 w 21"/>
                <a:gd name="T39" fmla="*/ 108 h 27"/>
                <a:gd name="T40" fmla="*/ 378 w 21"/>
                <a:gd name="T41" fmla="*/ 54 h 27"/>
                <a:gd name="T42" fmla="*/ 378 w 21"/>
                <a:gd name="T43" fmla="*/ 27 h 27"/>
                <a:gd name="T44" fmla="*/ 405 w 21"/>
                <a:gd name="T45" fmla="*/ 27 h 27"/>
                <a:gd name="T46" fmla="*/ 459 w 21"/>
                <a:gd name="T47" fmla="*/ 216 h 27"/>
                <a:gd name="T48" fmla="*/ 405 w 21"/>
                <a:gd name="T49" fmla="*/ 216 h 27"/>
                <a:gd name="T50" fmla="*/ 405 w 21"/>
                <a:gd name="T51" fmla="*/ 216 h 27"/>
                <a:gd name="T52" fmla="*/ 324 w 21"/>
                <a:gd name="T53" fmla="*/ 189 h 27"/>
                <a:gd name="T54" fmla="*/ 108 w 21"/>
                <a:gd name="T55" fmla="*/ 270 h 27"/>
                <a:gd name="T56" fmla="*/ 351 w 21"/>
                <a:gd name="T57" fmla="*/ 297 h 27"/>
                <a:gd name="T58" fmla="*/ 486 w 21"/>
                <a:gd name="T59" fmla="*/ 324 h 27"/>
                <a:gd name="T60" fmla="*/ 486 w 21"/>
                <a:gd name="T61" fmla="*/ 351 h 27"/>
                <a:gd name="T62" fmla="*/ 405 w 21"/>
                <a:gd name="T63" fmla="*/ 432 h 27"/>
                <a:gd name="T64" fmla="*/ 216 w 21"/>
                <a:gd name="T65" fmla="*/ 594 h 27"/>
                <a:gd name="T66" fmla="*/ 405 w 21"/>
                <a:gd name="T67" fmla="*/ 540 h 27"/>
                <a:gd name="T68" fmla="*/ 486 w 21"/>
                <a:gd name="T69" fmla="*/ 486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" h="27">
                  <a:moveTo>
                    <a:pt x="18" y="17"/>
                  </a:moveTo>
                  <a:cubicBezTo>
                    <a:pt x="18" y="17"/>
                    <a:pt x="19" y="16"/>
                    <a:pt x="19" y="17"/>
                  </a:cubicBezTo>
                  <a:cubicBezTo>
                    <a:pt x="20" y="19"/>
                    <a:pt x="21" y="20"/>
                    <a:pt x="21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1"/>
                    <a:pt x="17" y="22"/>
                  </a:cubicBezTo>
                  <a:cubicBezTo>
                    <a:pt x="15" y="22"/>
                    <a:pt x="10" y="23"/>
                    <a:pt x="10" y="23"/>
                  </a:cubicBezTo>
                  <a:cubicBezTo>
                    <a:pt x="8" y="23"/>
                    <a:pt x="6" y="24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5" y="23"/>
                    <a:pt x="4" y="21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8" y="18"/>
                    <a:pt x="12" y="15"/>
                    <a:pt x="13" y="13"/>
                  </a:cubicBezTo>
                  <a:cubicBezTo>
                    <a:pt x="12" y="13"/>
                    <a:pt x="5" y="12"/>
                    <a:pt x="5" y="12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6" y="6"/>
                    <a:pt x="9" y="5"/>
                    <a:pt x="11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6" y="4"/>
                    <a:pt x="16" y="6"/>
                    <a:pt x="17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6"/>
                    <a:pt x="12" y="7"/>
                  </a:cubicBezTo>
                  <a:cubicBezTo>
                    <a:pt x="10" y="8"/>
                    <a:pt x="5" y="9"/>
                    <a:pt x="4" y="10"/>
                  </a:cubicBezTo>
                  <a:cubicBezTo>
                    <a:pt x="6" y="10"/>
                    <a:pt x="11" y="11"/>
                    <a:pt x="13" y="11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6" y="14"/>
                    <a:pt x="15" y="16"/>
                  </a:cubicBezTo>
                  <a:cubicBezTo>
                    <a:pt x="13" y="17"/>
                    <a:pt x="9" y="21"/>
                    <a:pt x="8" y="22"/>
                  </a:cubicBezTo>
                  <a:cubicBezTo>
                    <a:pt x="10" y="21"/>
                    <a:pt x="14" y="20"/>
                    <a:pt x="15" y="20"/>
                  </a:cubicBezTo>
                  <a:cubicBezTo>
                    <a:pt x="17" y="20"/>
                    <a:pt x="19" y="19"/>
                    <a:pt x="1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3" name="Freeform 243">
              <a:extLst>
                <a:ext uri="{FF2B5EF4-FFF2-40B4-BE49-F238E27FC236}">
                  <a16:creationId xmlns:a16="http://schemas.microsoft.com/office/drawing/2014/main" id="{608B949F-D4F6-07FF-133E-DBE67A0EB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29" y="1306"/>
              <a:ext cx="60" cy="69"/>
            </a:xfrm>
            <a:custGeom>
              <a:avLst/>
              <a:gdLst>
                <a:gd name="T0" fmla="*/ 135 w 20"/>
                <a:gd name="T1" fmla="*/ 0 h 23"/>
                <a:gd name="T2" fmla="*/ 162 w 20"/>
                <a:gd name="T3" fmla="*/ 0 h 23"/>
                <a:gd name="T4" fmla="*/ 162 w 20"/>
                <a:gd name="T5" fmla="*/ 27 h 23"/>
                <a:gd name="T6" fmla="*/ 243 w 20"/>
                <a:gd name="T7" fmla="*/ 81 h 23"/>
                <a:gd name="T8" fmla="*/ 405 w 20"/>
                <a:gd name="T9" fmla="*/ 108 h 23"/>
                <a:gd name="T10" fmla="*/ 513 w 20"/>
                <a:gd name="T11" fmla="*/ 108 h 23"/>
                <a:gd name="T12" fmla="*/ 513 w 20"/>
                <a:gd name="T13" fmla="*/ 81 h 23"/>
                <a:gd name="T14" fmla="*/ 540 w 20"/>
                <a:gd name="T15" fmla="*/ 81 h 23"/>
                <a:gd name="T16" fmla="*/ 513 w 20"/>
                <a:gd name="T17" fmla="*/ 216 h 23"/>
                <a:gd name="T18" fmla="*/ 513 w 20"/>
                <a:gd name="T19" fmla="*/ 243 h 23"/>
                <a:gd name="T20" fmla="*/ 486 w 20"/>
                <a:gd name="T21" fmla="*/ 243 h 23"/>
                <a:gd name="T22" fmla="*/ 135 w 20"/>
                <a:gd name="T23" fmla="*/ 405 h 23"/>
                <a:gd name="T24" fmla="*/ 324 w 20"/>
                <a:gd name="T25" fmla="*/ 486 h 23"/>
                <a:gd name="T26" fmla="*/ 405 w 20"/>
                <a:gd name="T27" fmla="*/ 459 h 23"/>
                <a:gd name="T28" fmla="*/ 432 w 20"/>
                <a:gd name="T29" fmla="*/ 432 h 23"/>
                <a:gd name="T30" fmla="*/ 459 w 20"/>
                <a:gd name="T31" fmla="*/ 459 h 23"/>
                <a:gd name="T32" fmla="*/ 405 w 20"/>
                <a:gd name="T33" fmla="*/ 621 h 23"/>
                <a:gd name="T34" fmla="*/ 378 w 20"/>
                <a:gd name="T35" fmla="*/ 594 h 23"/>
                <a:gd name="T36" fmla="*/ 378 w 20"/>
                <a:gd name="T37" fmla="*/ 594 h 23"/>
                <a:gd name="T38" fmla="*/ 297 w 20"/>
                <a:gd name="T39" fmla="*/ 513 h 23"/>
                <a:gd name="T40" fmla="*/ 27 w 20"/>
                <a:gd name="T41" fmla="*/ 405 h 23"/>
                <a:gd name="T42" fmla="*/ 27 w 20"/>
                <a:gd name="T43" fmla="*/ 378 h 23"/>
                <a:gd name="T44" fmla="*/ 459 w 20"/>
                <a:gd name="T45" fmla="*/ 162 h 23"/>
                <a:gd name="T46" fmla="*/ 243 w 20"/>
                <a:gd name="T47" fmla="*/ 135 h 23"/>
                <a:gd name="T48" fmla="*/ 135 w 20"/>
                <a:gd name="T49" fmla="*/ 162 h 23"/>
                <a:gd name="T50" fmla="*/ 135 w 20"/>
                <a:gd name="T51" fmla="*/ 162 h 23"/>
                <a:gd name="T52" fmla="*/ 108 w 20"/>
                <a:gd name="T53" fmla="*/ 162 h 23"/>
                <a:gd name="T54" fmla="*/ 135 w 20"/>
                <a:gd name="T55" fmla="*/ 0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0" h="23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3"/>
                    <a:pt x="9" y="3"/>
                  </a:cubicBezTo>
                  <a:cubicBezTo>
                    <a:pt x="11" y="4"/>
                    <a:pt x="14" y="4"/>
                    <a:pt x="15" y="4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7"/>
                    <a:pt x="19" y="8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7" y="15"/>
                    <a:pt x="5" y="15"/>
                  </a:cubicBezTo>
                  <a:cubicBezTo>
                    <a:pt x="7" y="16"/>
                    <a:pt x="11" y="17"/>
                    <a:pt x="12" y="18"/>
                  </a:cubicBezTo>
                  <a:cubicBezTo>
                    <a:pt x="14" y="18"/>
                    <a:pt x="15" y="19"/>
                    <a:pt x="15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6" y="19"/>
                    <a:pt x="15" y="21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0"/>
                    <a:pt x="11" y="19"/>
                  </a:cubicBezTo>
                  <a:cubicBezTo>
                    <a:pt x="10" y="19"/>
                    <a:pt x="2" y="16"/>
                    <a:pt x="1" y="15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3" y="13"/>
                    <a:pt x="16" y="7"/>
                    <a:pt x="17" y="6"/>
                  </a:cubicBezTo>
                  <a:cubicBezTo>
                    <a:pt x="15" y="6"/>
                    <a:pt x="10" y="5"/>
                    <a:pt x="9" y="5"/>
                  </a:cubicBezTo>
                  <a:cubicBezTo>
                    <a:pt x="6" y="4"/>
                    <a:pt x="5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4" name="Freeform 244">
              <a:extLst>
                <a:ext uri="{FF2B5EF4-FFF2-40B4-BE49-F238E27FC236}">
                  <a16:creationId xmlns:a16="http://schemas.microsoft.com/office/drawing/2014/main" id="{E34DCAEE-185F-BB54-FC25-C8BB047E43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160" y="1132"/>
              <a:ext cx="57" cy="69"/>
            </a:xfrm>
            <a:custGeom>
              <a:avLst/>
              <a:gdLst>
                <a:gd name="T0" fmla="*/ 27 w 19"/>
                <a:gd name="T1" fmla="*/ 351 h 23"/>
                <a:gd name="T2" fmla="*/ 108 w 19"/>
                <a:gd name="T3" fmla="*/ 405 h 23"/>
                <a:gd name="T4" fmla="*/ 351 w 19"/>
                <a:gd name="T5" fmla="*/ 540 h 23"/>
                <a:gd name="T6" fmla="*/ 378 w 19"/>
                <a:gd name="T7" fmla="*/ 594 h 23"/>
                <a:gd name="T8" fmla="*/ 378 w 19"/>
                <a:gd name="T9" fmla="*/ 621 h 23"/>
                <a:gd name="T10" fmla="*/ 405 w 19"/>
                <a:gd name="T11" fmla="*/ 621 h 23"/>
                <a:gd name="T12" fmla="*/ 432 w 19"/>
                <a:gd name="T13" fmla="*/ 486 h 23"/>
                <a:gd name="T14" fmla="*/ 405 w 19"/>
                <a:gd name="T15" fmla="*/ 459 h 23"/>
                <a:gd name="T16" fmla="*/ 378 w 19"/>
                <a:gd name="T17" fmla="*/ 486 h 23"/>
                <a:gd name="T18" fmla="*/ 351 w 19"/>
                <a:gd name="T19" fmla="*/ 486 h 23"/>
                <a:gd name="T20" fmla="*/ 270 w 19"/>
                <a:gd name="T21" fmla="*/ 432 h 23"/>
                <a:gd name="T22" fmla="*/ 297 w 19"/>
                <a:gd name="T23" fmla="*/ 297 h 23"/>
                <a:gd name="T24" fmla="*/ 378 w 19"/>
                <a:gd name="T25" fmla="*/ 324 h 23"/>
                <a:gd name="T26" fmla="*/ 405 w 19"/>
                <a:gd name="T27" fmla="*/ 351 h 23"/>
                <a:gd name="T28" fmla="*/ 405 w 19"/>
                <a:gd name="T29" fmla="*/ 378 h 23"/>
                <a:gd name="T30" fmla="*/ 432 w 19"/>
                <a:gd name="T31" fmla="*/ 378 h 23"/>
                <a:gd name="T32" fmla="*/ 513 w 19"/>
                <a:gd name="T33" fmla="*/ 54 h 23"/>
                <a:gd name="T34" fmla="*/ 405 w 19"/>
                <a:gd name="T35" fmla="*/ 0 h 23"/>
                <a:gd name="T36" fmla="*/ 378 w 19"/>
                <a:gd name="T37" fmla="*/ 27 h 23"/>
                <a:gd name="T38" fmla="*/ 405 w 19"/>
                <a:gd name="T39" fmla="*/ 54 h 23"/>
                <a:gd name="T40" fmla="*/ 459 w 19"/>
                <a:gd name="T41" fmla="*/ 135 h 23"/>
                <a:gd name="T42" fmla="*/ 432 w 19"/>
                <a:gd name="T43" fmla="*/ 189 h 23"/>
                <a:gd name="T44" fmla="*/ 378 w 19"/>
                <a:gd name="T45" fmla="*/ 243 h 23"/>
                <a:gd name="T46" fmla="*/ 270 w 19"/>
                <a:gd name="T47" fmla="*/ 243 h 23"/>
                <a:gd name="T48" fmla="*/ 297 w 19"/>
                <a:gd name="T49" fmla="*/ 108 h 23"/>
                <a:gd name="T50" fmla="*/ 270 w 19"/>
                <a:gd name="T51" fmla="*/ 108 h 23"/>
                <a:gd name="T52" fmla="*/ 243 w 19"/>
                <a:gd name="T53" fmla="*/ 216 h 23"/>
                <a:gd name="T54" fmla="*/ 81 w 19"/>
                <a:gd name="T55" fmla="*/ 216 h 23"/>
                <a:gd name="T56" fmla="*/ 81 w 19"/>
                <a:gd name="T57" fmla="*/ 189 h 23"/>
                <a:gd name="T58" fmla="*/ 108 w 19"/>
                <a:gd name="T59" fmla="*/ 108 h 23"/>
                <a:gd name="T60" fmla="*/ 135 w 19"/>
                <a:gd name="T61" fmla="*/ 54 h 23"/>
                <a:gd name="T62" fmla="*/ 189 w 19"/>
                <a:gd name="T63" fmla="*/ 54 h 23"/>
                <a:gd name="T64" fmla="*/ 189 w 19"/>
                <a:gd name="T65" fmla="*/ 0 h 23"/>
                <a:gd name="T66" fmla="*/ 81 w 19"/>
                <a:gd name="T67" fmla="*/ 0 h 23"/>
                <a:gd name="T68" fmla="*/ 27 w 19"/>
                <a:gd name="T69" fmla="*/ 243 h 23"/>
                <a:gd name="T70" fmla="*/ 0 w 19"/>
                <a:gd name="T71" fmla="*/ 351 h 23"/>
                <a:gd name="T72" fmla="*/ 27 w 19"/>
                <a:gd name="T73" fmla="*/ 351 h 23"/>
                <a:gd name="T74" fmla="*/ 54 w 19"/>
                <a:gd name="T75" fmla="*/ 297 h 23"/>
                <a:gd name="T76" fmla="*/ 81 w 19"/>
                <a:gd name="T77" fmla="*/ 297 h 23"/>
                <a:gd name="T78" fmla="*/ 243 w 19"/>
                <a:gd name="T79" fmla="*/ 297 h 23"/>
                <a:gd name="T80" fmla="*/ 243 w 19"/>
                <a:gd name="T81" fmla="*/ 432 h 23"/>
                <a:gd name="T82" fmla="*/ 81 w 19"/>
                <a:gd name="T83" fmla="*/ 324 h 23"/>
                <a:gd name="T84" fmla="*/ 54 w 19"/>
                <a:gd name="T85" fmla="*/ 297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3">
                  <a:moveTo>
                    <a:pt x="1" y="13"/>
                  </a:moveTo>
                  <a:cubicBezTo>
                    <a:pt x="1" y="13"/>
                    <a:pt x="2" y="14"/>
                    <a:pt x="4" y="15"/>
                  </a:cubicBezTo>
                  <a:cubicBezTo>
                    <a:pt x="4" y="15"/>
                    <a:pt x="11" y="19"/>
                    <a:pt x="13" y="20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8"/>
                    <a:pt x="15" y="18"/>
                    <a:pt x="14" y="18"/>
                  </a:cubicBezTo>
                  <a:cubicBezTo>
                    <a:pt x="14" y="19"/>
                    <a:pt x="14" y="19"/>
                    <a:pt x="13" y="18"/>
                  </a:cubicBezTo>
                  <a:cubicBezTo>
                    <a:pt x="13" y="18"/>
                    <a:pt x="11" y="17"/>
                    <a:pt x="10" y="16"/>
                  </a:cubicBezTo>
                  <a:cubicBezTo>
                    <a:pt x="10" y="16"/>
                    <a:pt x="11" y="12"/>
                    <a:pt x="11" y="11"/>
                  </a:cubicBezTo>
                  <a:cubicBezTo>
                    <a:pt x="11" y="12"/>
                    <a:pt x="13" y="12"/>
                    <a:pt x="14" y="12"/>
                  </a:cubicBezTo>
                  <a:cubicBezTo>
                    <a:pt x="15" y="12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5"/>
                    <a:pt x="16" y="14"/>
                  </a:cubicBezTo>
                  <a:cubicBezTo>
                    <a:pt x="17" y="10"/>
                    <a:pt x="18" y="7"/>
                    <a:pt x="19" y="2"/>
                  </a:cubicBezTo>
                  <a:cubicBezTo>
                    <a:pt x="17" y="1"/>
                    <a:pt x="15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9"/>
                    <a:pt x="15" y="9"/>
                    <a:pt x="14" y="9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4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4"/>
                    <a:pt x="2" y="6"/>
                    <a:pt x="1" y="9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4"/>
                    <a:pt x="1" y="13"/>
                  </a:cubicBezTo>
                  <a:close/>
                  <a:moveTo>
                    <a:pt x="2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8" y="11"/>
                    <a:pt x="9" y="11"/>
                  </a:cubicBezTo>
                  <a:cubicBezTo>
                    <a:pt x="9" y="12"/>
                    <a:pt x="9" y="15"/>
                    <a:pt x="9" y="16"/>
                  </a:cubicBezTo>
                  <a:cubicBezTo>
                    <a:pt x="7" y="15"/>
                    <a:pt x="3" y="12"/>
                    <a:pt x="3" y="12"/>
                  </a:cubicBezTo>
                  <a:cubicBezTo>
                    <a:pt x="2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5" name="Freeform 245">
              <a:extLst>
                <a:ext uri="{FF2B5EF4-FFF2-40B4-BE49-F238E27FC236}">
                  <a16:creationId xmlns:a16="http://schemas.microsoft.com/office/drawing/2014/main" id="{07D96B7D-203B-6400-B02A-6C8C7F2508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756" y="1521"/>
              <a:ext cx="66" cy="75"/>
            </a:xfrm>
            <a:custGeom>
              <a:avLst/>
              <a:gdLst>
                <a:gd name="T0" fmla="*/ 567 w 22"/>
                <a:gd name="T1" fmla="*/ 486 h 25"/>
                <a:gd name="T2" fmla="*/ 540 w 22"/>
                <a:gd name="T3" fmla="*/ 405 h 25"/>
                <a:gd name="T4" fmla="*/ 486 w 22"/>
                <a:gd name="T5" fmla="*/ 108 h 25"/>
                <a:gd name="T6" fmla="*/ 513 w 22"/>
                <a:gd name="T7" fmla="*/ 54 h 25"/>
                <a:gd name="T8" fmla="*/ 513 w 22"/>
                <a:gd name="T9" fmla="*/ 27 h 25"/>
                <a:gd name="T10" fmla="*/ 486 w 22"/>
                <a:gd name="T11" fmla="*/ 0 h 25"/>
                <a:gd name="T12" fmla="*/ 378 w 22"/>
                <a:gd name="T13" fmla="*/ 108 h 25"/>
                <a:gd name="T14" fmla="*/ 405 w 22"/>
                <a:gd name="T15" fmla="*/ 135 h 25"/>
                <a:gd name="T16" fmla="*/ 432 w 22"/>
                <a:gd name="T17" fmla="*/ 108 h 25"/>
                <a:gd name="T18" fmla="*/ 432 w 22"/>
                <a:gd name="T19" fmla="*/ 135 h 25"/>
                <a:gd name="T20" fmla="*/ 459 w 22"/>
                <a:gd name="T21" fmla="*/ 243 h 25"/>
                <a:gd name="T22" fmla="*/ 351 w 22"/>
                <a:gd name="T23" fmla="*/ 324 h 25"/>
                <a:gd name="T24" fmla="*/ 297 w 22"/>
                <a:gd name="T25" fmla="*/ 243 h 25"/>
                <a:gd name="T26" fmla="*/ 297 w 22"/>
                <a:gd name="T27" fmla="*/ 189 h 25"/>
                <a:gd name="T28" fmla="*/ 324 w 22"/>
                <a:gd name="T29" fmla="*/ 189 h 25"/>
                <a:gd name="T30" fmla="*/ 297 w 22"/>
                <a:gd name="T31" fmla="*/ 162 h 25"/>
                <a:gd name="T32" fmla="*/ 0 w 22"/>
                <a:gd name="T33" fmla="*/ 324 h 25"/>
                <a:gd name="T34" fmla="*/ 54 w 22"/>
                <a:gd name="T35" fmla="*/ 459 h 25"/>
                <a:gd name="T36" fmla="*/ 81 w 22"/>
                <a:gd name="T37" fmla="*/ 432 h 25"/>
                <a:gd name="T38" fmla="*/ 81 w 22"/>
                <a:gd name="T39" fmla="*/ 405 h 25"/>
                <a:gd name="T40" fmla="*/ 108 w 22"/>
                <a:gd name="T41" fmla="*/ 324 h 25"/>
                <a:gd name="T42" fmla="*/ 162 w 22"/>
                <a:gd name="T43" fmla="*/ 297 h 25"/>
                <a:gd name="T44" fmla="*/ 243 w 22"/>
                <a:gd name="T45" fmla="*/ 324 h 25"/>
                <a:gd name="T46" fmla="*/ 297 w 22"/>
                <a:gd name="T47" fmla="*/ 378 h 25"/>
                <a:gd name="T48" fmla="*/ 189 w 22"/>
                <a:gd name="T49" fmla="*/ 432 h 25"/>
                <a:gd name="T50" fmla="*/ 216 w 22"/>
                <a:gd name="T51" fmla="*/ 486 h 25"/>
                <a:gd name="T52" fmla="*/ 324 w 22"/>
                <a:gd name="T53" fmla="*/ 405 h 25"/>
                <a:gd name="T54" fmla="*/ 432 w 22"/>
                <a:gd name="T55" fmla="*/ 513 h 25"/>
                <a:gd name="T56" fmla="*/ 405 w 22"/>
                <a:gd name="T57" fmla="*/ 540 h 25"/>
                <a:gd name="T58" fmla="*/ 351 w 22"/>
                <a:gd name="T59" fmla="*/ 594 h 25"/>
                <a:gd name="T60" fmla="*/ 270 w 22"/>
                <a:gd name="T61" fmla="*/ 594 h 25"/>
                <a:gd name="T62" fmla="*/ 243 w 22"/>
                <a:gd name="T63" fmla="*/ 567 h 25"/>
                <a:gd name="T64" fmla="*/ 189 w 22"/>
                <a:gd name="T65" fmla="*/ 594 h 25"/>
                <a:gd name="T66" fmla="*/ 270 w 22"/>
                <a:gd name="T67" fmla="*/ 675 h 25"/>
                <a:gd name="T68" fmla="*/ 486 w 22"/>
                <a:gd name="T69" fmla="*/ 540 h 25"/>
                <a:gd name="T70" fmla="*/ 567 w 22"/>
                <a:gd name="T71" fmla="*/ 486 h 25"/>
                <a:gd name="T72" fmla="*/ 567 w 22"/>
                <a:gd name="T73" fmla="*/ 486 h 25"/>
                <a:gd name="T74" fmla="*/ 513 w 22"/>
                <a:gd name="T75" fmla="*/ 486 h 25"/>
                <a:gd name="T76" fmla="*/ 486 w 22"/>
                <a:gd name="T77" fmla="*/ 486 h 25"/>
                <a:gd name="T78" fmla="*/ 378 w 22"/>
                <a:gd name="T79" fmla="*/ 351 h 25"/>
                <a:gd name="T80" fmla="*/ 486 w 22"/>
                <a:gd name="T81" fmla="*/ 270 h 25"/>
                <a:gd name="T82" fmla="*/ 513 w 22"/>
                <a:gd name="T83" fmla="*/ 459 h 25"/>
                <a:gd name="T84" fmla="*/ 513 w 22"/>
                <a:gd name="T85" fmla="*/ 48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5">
                  <a:moveTo>
                    <a:pt x="21" y="18"/>
                  </a:moveTo>
                  <a:cubicBezTo>
                    <a:pt x="21" y="17"/>
                    <a:pt x="20" y="16"/>
                    <a:pt x="20" y="15"/>
                  </a:cubicBezTo>
                  <a:cubicBezTo>
                    <a:pt x="20" y="14"/>
                    <a:pt x="18" y="6"/>
                    <a:pt x="18" y="4"/>
                  </a:cubicBezTo>
                  <a:cubicBezTo>
                    <a:pt x="18" y="3"/>
                    <a:pt x="18" y="2"/>
                    <a:pt x="19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8" y="1"/>
                    <a:pt x="16" y="2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6"/>
                    <a:pt x="17" y="8"/>
                    <a:pt x="17" y="9"/>
                  </a:cubicBezTo>
                  <a:cubicBezTo>
                    <a:pt x="17" y="9"/>
                    <a:pt x="13" y="11"/>
                    <a:pt x="13" y="12"/>
                  </a:cubicBezTo>
                  <a:cubicBezTo>
                    <a:pt x="13" y="12"/>
                    <a:pt x="12" y="10"/>
                    <a:pt x="11" y="9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1" y="6"/>
                  </a:cubicBezTo>
                  <a:cubicBezTo>
                    <a:pt x="8" y="8"/>
                    <a:pt x="5" y="10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7" y="10"/>
                    <a:pt x="8" y="10"/>
                    <a:pt x="9" y="12"/>
                  </a:cubicBezTo>
                  <a:cubicBezTo>
                    <a:pt x="10" y="12"/>
                    <a:pt x="11" y="14"/>
                    <a:pt x="11" y="14"/>
                  </a:cubicBezTo>
                  <a:cubicBezTo>
                    <a:pt x="11" y="14"/>
                    <a:pt x="8" y="16"/>
                    <a:pt x="7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9" y="17"/>
                    <a:pt x="11" y="16"/>
                    <a:pt x="12" y="15"/>
                  </a:cubicBezTo>
                  <a:cubicBezTo>
                    <a:pt x="13" y="16"/>
                    <a:pt x="15" y="19"/>
                    <a:pt x="16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1"/>
                    <a:pt x="13" y="22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3" y="23"/>
                    <a:pt x="15" y="22"/>
                    <a:pt x="18" y="20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2" y="18"/>
                    <a:pt x="22" y="18"/>
                    <a:pt x="21" y="18"/>
                  </a:cubicBezTo>
                  <a:close/>
                  <a:moveTo>
                    <a:pt x="19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5" y="14"/>
                    <a:pt x="14" y="13"/>
                  </a:cubicBezTo>
                  <a:cubicBezTo>
                    <a:pt x="15" y="12"/>
                    <a:pt x="17" y="11"/>
                    <a:pt x="18" y="10"/>
                  </a:cubicBezTo>
                  <a:cubicBezTo>
                    <a:pt x="18" y="12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6" name="Freeform 246">
              <a:extLst>
                <a:ext uri="{FF2B5EF4-FFF2-40B4-BE49-F238E27FC236}">
                  <a16:creationId xmlns:a16="http://schemas.microsoft.com/office/drawing/2014/main" id="{EAC658C3-635C-9BD7-C9C1-500278465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96" y="1369"/>
              <a:ext cx="57" cy="68"/>
            </a:xfrm>
            <a:custGeom>
              <a:avLst/>
              <a:gdLst>
                <a:gd name="T0" fmla="*/ 108 w 19"/>
                <a:gd name="T1" fmla="*/ 438 h 23"/>
                <a:gd name="T2" fmla="*/ 351 w 19"/>
                <a:gd name="T3" fmla="*/ 331 h 23"/>
                <a:gd name="T4" fmla="*/ 405 w 19"/>
                <a:gd name="T5" fmla="*/ 263 h 23"/>
                <a:gd name="T6" fmla="*/ 378 w 19"/>
                <a:gd name="T7" fmla="*/ 237 h 23"/>
                <a:gd name="T8" fmla="*/ 432 w 19"/>
                <a:gd name="T9" fmla="*/ 210 h 23"/>
                <a:gd name="T10" fmla="*/ 513 w 19"/>
                <a:gd name="T11" fmla="*/ 384 h 23"/>
                <a:gd name="T12" fmla="*/ 486 w 19"/>
                <a:gd name="T13" fmla="*/ 411 h 23"/>
                <a:gd name="T14" fmla="*/ 486 w 19"/>
                <a:gd name="T15" fmla="*/ 384 h 23"/>
                <a:gd name="T16" fmla="*/ 378 w 19"/>
                <a:gd name="T17" fmla="*/ 384 h 23"/>
                <a:gd name="T18" fmla="*/ 216 w 19"/>
                <a:gd name="T19" fmla="*/ 464 h 23"/>
                <a:gd name="T20" fmla="*/ 162 w 19"/>
                <a:gd name="T21" fmla="*/ 541 h 23"/>
                <a:gd name="T22" fmla="*/ 162 w 19"/>
                <a:gd name="T23" fmla="*/ 568 h 23"/>
                <a:gd name="T24" fmla="*/ 135 w 19"/>
                <a:gd name="T25" fmla="*/ 594 h 23"/>
                <a:gd name="T26" fmla="*/ 54 w 19"/>
                <a:gd name="T27" fmla="*/ 411 h 23"/>
                <a:gd name="T28" fmla="*/ 27 w 19"/>
                <a:gd name="T29" fmla="*/ 358 h 23"/>
                <a:gd name="T30" fmla="*/ 81 w 19"/>
                <a:gd name="T31" fmla="*/ 210 h 23"/>
                <a:gd name="T32" fmla="*/ 216 w 19"/>
                <a:gd name="T33" fmla="*/ 237 h 23"/>
                <a:gd name="T34" fmla="*/ 270 w 19"/>
                <a:gd name="T35" fmla="*/ 103 h 23"/>
                <a:gd name="T36" fmla="*/ 297 w 19"/>
                <a:gd name="T37" fmla="*/ 27 h 23"/>
                <a:gd name="T38" fmla="*/ 297 w 19"/>
                <a:gd name="T39" fmla="*/ 0 h 23"/>
                <a:gd name="T40" fmla="*/ 324 w 19"/>
                <a:gd name="T41" fmla="*/ 0 h 23"/>
                <a:gd name="T42" fmla="*/ 378 w 19"/>
                <a:gd name="T43" fmla="*/ 103 h 23"/>
                <a:gd name="T44" fmla="*/ 270 w 19"/>
                <a:gd name="T45" fmla="*/ 305 h 23"/>
                <a:gd name="T46" fmla="*/ 243 w 19"/>
                <a:gd name="T47" fmla="*/ 305 h 23"/>
                <a:gd name="T48" fmla="*/ 189 w 19"/>
                <a:gd name="T49" fmla="*/ 263 h 23"/>
                <a:gd name="T50" fmla="*/ 108 w 19"/>
                <a:gd name="T51" fmla="*/ 290 h 23"/>
                <a:gd name="T52" fmla="*/ 81 w 19"/>
                <a:gd name="T53" fmla="*/ 331 h 23"/>
                <a:gd name="T54" fmla="*/ 81 w 19"/>
                <a:gd name="T55" fmla="*/ 384 h 23"/>
                <a:gd name="T56" fmla="*/ 108 w 19"/>
                <a:gd name="T57" fmla="*/ 438 h 23"/>
                <a:gd name="T58" fmla="*/ 108 w 19"/>
                <a:gd name="T59" fmla="*/ 438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4" y="17"/>
                  </a:moveTo>
                  <a:cubicBezTo>
                    <a:pt x="7" y="16"/>
                    <a:pt x="11" y="13"/>
                    <a:pt x="13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7" y="10"/>
                    <a:pt x="18" y="13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6" y="14"/>
                    <a:pt x="14" y="15"/>
                  </a:cubicBezTo>
                  <a:cubicBezTo>
                    <a:pt x="12" y="16"/>
                    <a:pt x="9" y="18"/>
                    <a:pt x="8" y="18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3"/>
                    <a:pt x="5" y="23"/>
                  </a:cubicBezTo>
                  <a:cubicBezTo>
                    <a:pt x="4" y="20"/>
                    <a:pt x="2" y="17"/>
                    <a:pt x="2" y="16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2"/>
                    <a:pt x="0" y="9"/>
                    <a:pt x="3" y="8"/>
                  </a:cubicBezTo>
                  <a:cubicBezTo>
                    <a:pt x="5" y="7"/>
                    <a:pt x="7" y="8"/>
                    <a:pt x="8" y="9"/>
                  </a:cubicBezTo>
                  <a:cubicBezTo>
                    <a:pt x="9" y="8"/>
                    <a:pt x="10" y="6"/>
                    <a:pt x="10" y="4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2"/>
                    <a:pt x="14" y="4"/>
                  </a:cubicBezTo>
                  <a:cubicBezTo>
                    <a:pt x="13" y="6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5" y="10"/>
                    <a:pt x="5" y="11"/>
                    <a:pt x="4" y="11"/>
                  </a:cubicBezTo>
                  <a:cubicBezTo>
                    <a:pt x="4" y="11"/>
                    <a:pt x="3" y="12"/>
                    <a:pt x="3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7" name="Freeform 247">
              <a:extLst>
                <a:ext uri="{FF2B5EF4-FFF2-40B4-BE49-F238E27FC236}">
                  <a16:creationId xmlns:a16="http://schemas.microsoft.com/office/drawing/2014/main" id="{40194D8D-9CDE-AE74-C54E-3A56BD501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2" y="1536"/>
              <a:ext cx="56" cy="69"/>
            </a:xfrm>
            <a:custGeom>
              <a:avLst/>
              <a:gdLst>
                <a:gd name="T0" fmla="*/ 209 w 19"/>
                <a:gd name="T1" fmla="*/ 513 h 23"/>
                <a:gd name="T2" fmla="*/ 304 w 19"/>
                <a:gd name="T3" fmla="*/ 297 h 23"/>
                <a:gd name="T4" fmla="*/ 330 w 19"/>
                <a:gd name="T5" fmla="*/ 189 h 23"/>
                <a:gd name="T6" fmla="*/ 304 w 19"/>
                <a:gd name="T7" fmla="*/ 162 h 23"/>
                <a:gd name="T8" fmla="*/ 330 w 19"/>
                <a:gd name="T9" fmla="*/ 135 h 23"/>
                <a:gd name="T10" fmla="*/ 486 w 19"/>
                <a:gd name="T11" fmla="*/ 243 h 23"/>
                <a:gd name="T12" fmla="*/ 486 w 19"/>
                <a:gd name="T13" fmla="*/ 270 h 23"/>
                <a:gd name="T14" fmla="*/ 460 w 19"/>
                <a:gd name="T15" fmla="*/ 270 h 23"/>
                <a:gd name="T16" fmla="*/ 383 w 19"/>
                <a:gd name="T17" fmla="*/ 324 h 23"/>
                <a:gd name="T18" fmla="*/ 304 w 19"/>
                <a:gd name="T19" fmla="*/ 486 h 23"/>
                <a:gd name="T20" fmla="*/ 304 w 19"/>
                <a:gd name="T21" fmla="*/ 567 h 23"/>
                <a:gd name="T22" fmla="*/ 304 w 19"/>
                <a:gd name="T23" fmla="*/ 594 h 23"/>
                <a:gd name="T24" fmla="*/ 304 w 19"/>
                <a:gd name="T25" fmla="*/ 621 h 23"/>
                <a:gd name="T26" fmla="*/ 130 w 19"/>
                <a:gd name="T27" fmla="*/ 513 h 23"/>
                <a:gd name="T28" fmla="*/ 80 w 19"/>
                <a:gd name="T29" fmla="*/ 486 h 23"/>
                <a:gd name="T30" fmla="*/ 53 w 19"/>
                <a:gd name="T31" fmla="*/ 324 h 23"/>
                <a:gd name="T32" fmla="*/ 183 w 19"/>
                <a:gd name="T33" fmla="*/ 270 h 23"/>
                <a:gd name="T34" fmla="*/ 156 w 19"/>
                <a:gd name="T35" fmla="*/ 135 h 23"/>
                <a:gd name="T36" fmla="*/ 130 w 19"/>
                <a:gd name="T37" fmla="*/ 54 h 23"/>
                <a:gd name="T38" fmla="*/ 103 w 19"/>
                <a:gd name="T39" fmla="*/ 27 h 23"/>
                <a:gd name="T40" fmla="*/ 130 w 19"/>
                <a:gd name="T41" fmla="*/ 0 h 23"/>
                <a:gd name="T42" fmla="*/ 236 w 19"/>
                <a:gd name="T43" fmla="*/ 81 h 23"/>
                <a:gd name="T44" fmla="*/ 251 w 19"/>
                <a:gd name="T45" fmla="*/ 324 h 23"/>
                <a:gd name="T46" fmla="*/ 236 w 19"/>
                <a:gd name="T47" fmla="*/ 324 h 23"/>
                <a:gd name="T48" fmla="*/ 156 w 19"/>
                <a:gd name="T49" fmla="*/ 324 h 23"/>
                <a:gd name="T50" fmla="*/ 103 w 19"/>
                <a:gd name="T51" fmla="*/ 378 h 23"/>
                <a:gd name="T52" fmla="*/ 103 w 19"/>
                <a:gd name="T53" fmla="*/ 432 h 23"/>
                <a:gd name="T54" fmla="*/ 156 w 19"/>
                <a:gd name="T55" fmla="*/ 486 h 23"/>
                <a:gd name="T56" fmla="*/ 183 w 19"/>
                <a:gd name="T57" fmla="*/ 513 h 23"/>
                <a:gd name="T58" fmla="*/ 209 w 19"/>
                <a:gd name="T59" fmla="*/ 513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8" y="19"/>
                  </a:moveTo>
                  <a:cubicBezTo>
                    <a:pt x="9" y="16"/>
                    <a:pt x="12" y="12"/>
                    <a:pt x="12" y="11"/>
                  </a:cubicBezTo>
                  <a:cubicBezTo>
                    <a:pt x="14" y="8"/>
                    <a:pt x="14" y="8"/>
                    <a:pt x="13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5"/>
                    <a:pt x="13" y="5"/>
                  </a:cubicBezTo>
                  <a:cubicBezTo>
                    <a:pt x="14" y="6"/>
                    <a:pt x="17" y="8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10"/>
                    <a:pt x="15" y="12"/>
                  </a:cubicBezTo>
                  <a:cubicBezTo>
                    <a:pt x="14" y="14"/>
                    <a:pt x="12" y="17"/>
                    <a:pt x="12" y="18"/>
                  </a:cubicBezTo>
                  <a:cubicBezTo>
                    <a:pt x="11" y="20"/>
                    <a:pt x="11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2"/>
                    <a:pt x="6" y="20"/>
                    <a:pt x="5" y="19"/>
                  </a:cubicBezTo>
                  <a:cubicBezTo>
                    <a:pt x="5" y="19"/>
                    <a:pt x="4" y="19"/>
                    <a:pt x="3" y="18"/>
                  </a:cubicBezTo>
                  <a:cubicBezTo>
                    <a:pt x="2" y="17"/>
                    <a:pt x="0" y="15"/>
                    <a:pt x="2" y="12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7" y="2"/>
                    <a:pt x="9" y="3"/>
                  </a:cubicBezTo>
                  <a:cubicBezTo>
                    <a:pt x="9" y="4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6" y="12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8" name="Freeform 248">
              <a:extLst>
                <a:ext uri="{FF2B5EF4-FFF2-40B4-BE49-F238E27FC236}">
                  <a16:creationId xmlns:a16="http://schemas.microsoft.com/office/drawing/2014/main" id="{7C6156AE-ED85-16E0-AE4E-4074F1AB6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99" y="1024"/>
              <a:ext cx="54" cy="54"/>
            </a:xfrm>
            <a:custGeom>
              <a:avLst/>
              <a:gdLst>
                <a:gd name="T0" fmla="*/ 378 w 18"/>
                <a:gd name="T1" fmla="*/ 459 h 18"/>
                <a:gd name="T2" fmla="*/ 351 w 18"/>
                <a:gd name="T3" fmla="*/ 243 h 18"/>
                <a:gd name="T4" fmla="*/ 135 w 18"/>
                <a:gd name="T5" fmla="*/ 351 h 18"/>
                <a:gd name="T6" fmla="*/ 0 w 18"/>
                <a:gd name="T7" fmla="*/ 216 h 18"/>
                <a:gd name="T8" fmla="*/ 54 w 18"/>
                <a:gd name="T9" fmla="*/ 0 h 18"/>
                <a:gd name="T10" fmla="*/ 135 w 18"/>
                <a:gd name="T11" fmla="*/ 54 h 18"/>
                <a:gd name="T12" fmla="*/ 54 w 18"/>
                <a:gd name="T13" fmla="*/ 243 h 18"/>
                <a:gd name="T14" fmla="*/ 108 w 18"/>
                <a:gd name="T15" fmla="*/ 270 h 18"/>
                <a:gd name="T16" fmla="*/ 270 w 18"/>
                <a:gd name="T17" fmla="*/ 135 h 18"/>
                <a:gd name="T18" fmla="*/ 405 w 18"/>
                <a:gd name="T19" fmla="*/ 486 h 18"/>
                <a:gd name="T20" fmla="*/ 378 w 18"/>
                <a:gd name="T21" fmla="*/ 459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4" y="17"/>
                  </a:moveTo>
                  <a:cubicBezTo>
                    <a:pt x="14" y="16"/>
                    <a:pt x="16" y="12"/>
                    <a:pt x="13" y="9"/>
                  </a:cubicBezTo>
                  <a:cubicBezTo>
                    <a:pt x="10" y="7"/>
                    <a:pt x="7" y="10"/>
                    <a:pt x="5" y="13"/>
                  </a:cubicBezTo>
                  <a:cubicBezTo>
                    <a:pt x="4" y="12"/>
                    <a:pt x="1" y="9"/>
                    <a:pt x="0" y="8"/>
                  </a:cubicBezTo>
                  <a:cubicBezTo>
                    <a:pt x="0" y="8"/>
                    <a:pt x="2" y="1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3" y="8"/>
                    <a:pt x="2" y="9"/>
                  </a:cubicBezTo>
                  <a:cubicBezTo>
                    <a:pt x="3" y="9"/>
                    <a:pt x="4" y="10"/>
                    <a:pt x="4" y="10"/>
                  </a:cubicBezTo>
                  <a:cubicBezTo>
                    <a:pt x="5" y="9"/>
                    <a:pt x="6" y="5"/>
                    <a:pt x="10" y="5"/>
                  </a:cubicBezTo>
                  <a:cubicBezTo>
                    <a:pt x="15" y="5"/>
                    <a:pt x="18" y="11"/>
                    <a:pt x="15" y="18"/>
                  </a:cubicBezTo>
                  <a:cubicBezTo>
                    <a:pt x="15" y="18"/>
                    <a:pt x="14" y="18"/>
                    <a:pt x="1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39" name="Freeform 249">
              <a:extLst>
                <a:ext uri="{FF2B5EF4-FFF2-40B4-BE49-F238E27FC236}">
                  <a16:creationId xmlns:a16="http://schemas.microsoft.com/office/drawing/2014/main" id="{653D044D-F404-ABFC-7DB7-EB35544E4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20" y="991"/>
              <a:ext cx="51" cy="48"/>
            </a:xfrm>
            <a:custGeom>
              <a:avLst/>
              <a:gdLst>
                <a:gd name="T0" fmla="*/ 27 w 17"/>
                <a:gd name="T1" fmla="*/ 216 h 16"/>
                <a:gd name="T2" fmla="*/ 54 w 17"/>
                <a:gd name="T3" fmla="*/ 54 h 16"/>
                <a:gd name="T4" fmla="*/ 135 w 17"/>
                <a:gd name="T5" fmla="*/ 0 h 16"/>
                <a:gd name="T6" fmla="*/ 216 w 17"/>
                <a:gd name="T7" fmla="*/ 108 h 16"/>
                <a:gd name="T8" fmla="*/ 324 w 17"/>
                <a:gd name="T9" fmla="*/ 81 h 16"/>
                <a:gd name="T10" fmla="*/ 432 w 17"/>
                <a:gd name="T11" fmla="*/ 243 h 16"/>
                <a:gd name="T12" fmla="*/ 378 w 17"/>
                <a:gd name="T13" fmla="*/ 432 h 16"/>
                <a:gd name="T14" fmla="*/ 324 w 17"/>
                <a:gd name="T15" fmla="*/ 351 h 16"/>
                <a:gd name="T16" fmla="*/ 378 w 17"/>
                <a:gd name="T17" fmla="*/ 351 h 16"/>
                <a:gd name="T18" fmla="*/ 351 w 17"/>
                <a:gd name="T19" fmla="*/ 189 h 16"/>
                <a:gd name="T20" fmla="*/ 216 w 17"/>
                <a:gd name="T21" fmla="*/ 189 h 16"/>
                <a:gd name="T22" fmla="*/ 216 w 17"/>
                <a:gd name="T23" fmla="*/ 270 h 16"/>
                <a:gd name="T24" fmla="*/ 162 w 17"/>
                <a:gd name="T25" fmla="*/ 270 h 16"/>
                <a:gd name="T26" fmla="*/ 162 w 17"/>
                <a:gd name="T27" fmla="*/ 135 h 16"/>
                <a:gd name="T28" fmla="*/ 81 w 17"/>
                <a:gd name="T29" fmla="*/ 81 h 16"/>
                <a:gd name="T30" fmla="*/ 81 w 17"/>
                <a:gd name="T31" fmla="*/ 189 h 16"/>
                <a:gd name="T32" fmla="*/ 27 w 17"/>
                <a:gd name="T33" fmla="*/ 21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16">
                  <a:moveTo>
                    <a:pt x="1" y="8"/>
                  </a:moveTo>
                  <a:cubicBezTo>
                    <a:pt x="1" y="7"/>
                    <a:pt x="0" y="5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9" y="3"/>
                    <a:pt x="10" y="2"/>
                    <a:pt x="12" y="3"/>
                  </a:cubicBezTo>
                  <a:cubicBezTo>
                    <a:pt x="12" y="3"/>
                    <a:pt x="16" y="3"/>
                    <a:pt x="16" y="9"/>
                  </a:cubicBezTo>
                  <a:cubicBezTo>
                    <a:pt x="17" y="12"/>
                    <a:pt x="15" y="15"/>
                    <a:pt x="14" y="16"/>
                  </a:cubicBezTo>
                  <a:cubicBezTo>
                    <a:pt x="12" y="16"/>
                    <a:pt x="10" y="14"/>
                    <a:pt x="12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2"/>
                    <a:pt x="15" y="9"/>
                    <a:pt x="13" y="7"/>
                  </a:cubicBezTo>
                  <a:cubicBezTo>
                    <a:pt x="12" y="6"/>
                    <a:pt x="10" y="5"/>
                    <a:pt x="8" y="7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6" y="9"/>
                    <a:pt x="7" y="7"/>
                    <a:pt x="6" y="5"/>
                  </a:cubicBezTo>
                  <a:cubicBezTo>
                    <a:pt x="6" y="3"/>
                    <a:pt x="4" y="2"/>
                    <a:pt x="3" y="3"/>
                  </a:cubicBezTo>
                  <a:cubicBezTo>
                    <a:pt x="2" y="5"/>
                    <a:pt x="2" y="7"/>
                    <a:pt x="3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0" name="Freeform 250">
              <a:extLst>
                <a:ext uri="{FF2B5EF4-FFF2-40B4-BE49-F238E27FC236}">
                  <a16:creationId xmlns:a16="http://schemas.microsoft.com/office/drawing/2014/main" id="{B530834C-F0CC-E781-2B17-1F053C5A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74" y="743"/>
              <a:ext cx="69" cy="84"/>
            </a:xfrm>
            <a:custGeom>
              <a:avLst/>
              <a:gdLst>
                <a:gd name="T0" fmla="*/ 0 w 23"/>
                <a:gd name="T1" fmla="*/ 621 h 28"/>
                <a:gd name="T2" fmla="*/ 27 w 23"/>
                <a:gd name="T3" fmla="*/ 567 h 28"/>
                <a:gd name="T4" fmla="*/ 54 w 23"/>
                <a:gd name="T5" fmla="*/ 567 h 28"/>
                <a:gd name="T6" fmla="*/ 189 w 23"/>
                <a:gd name="T7" fmla="*/ 486 h 28"/>
                <a:gd name="T8" fmla="*/ 297 w 23"/>
                <a:gd name="T9" fmla="*/ 216 h 28"/>
                <a:gd name="T10" fmla="*/ 324 w 23"/>
                <a:gd name="T11" fmla="*/ 81 h 28"/>
                <a:gd name="T12" fmla="*/ 297 w 23"/>
                <a:gd name="T13" fmla="*/ 54 h 28"/>
                <a:gd name="T14" fmla="*/ 297 w 23"/>
                <a:gd name="T15" fmla="*/ 0 h 28"/>
                <a:gd name="T16" fmla="*/ 594 w 23"/>
                <a:gd name="T17" fmla="*/ 162 h 28"/>
                <a:gd name="T18" fmla="*/ 567 w 23"/>
                <a:gd name="T19" fmla="*/ 216 h 28"/>
                <a:gd name="T20" fmla="*/ 540 w 23"/>
                <a:gd name="T21" fmla="*/ 189 h 28"/>
                <a:gd name="T22" fmla="*/ 432 w 23"/>
                <a:gd name="T23" fmla="*/ 297 h 28"/>
                <a:gd name="T24" fmla="*/ 297 w 23"/>
                <a:gd name="T25" fmla="*/ 540 h 28"/>
                <a:gd name="T26" fmla="*/ 297 w 23"/>
                <a:gd name="T27" fmla="*/ 702 h 28"/>
                <a:gd name="T28" fmla="*/ 324 w 23"/>
                <a:gd name="T29" fmla="*/ 729 h 28"/>
                <a:gd name="T30" fmla="*/ 297 w 23"/>
                <a:gd name="T31" fmla="*/ 756 h 28"/>
                <a:gd name="T32" fmla="*/ 0 w 23"/>
                <a:gd name="T33" fmla="*/ 621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0" y="23"/>
                  </a:moveTo>
                  <a:cubicBezTo>
                    <a:pt x="0" y="22"/>
                    <a:pt x="0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2"/>
                    <a:pt x="5" y="22"/>
                    <a:pt x="7" y="18"/>
                  </a:cubicBezTo>
                  <a:cubicBezTo>
                    <a:pt x="8" y="15"/>
                    <a:pt x="10" y="10"/>
                    <a:pt x="11" y="8"/>
                  </a:cubicBezTo>
                  <a:cubicBezTo>
                    <a:pt x="12" y="6"/>
                    <a:pt x="14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1" y="0"/>
                    <a:pt x="11" y="0"/>
                  </a:cubicBezTo>
                  <a:cubicBezTo>
                    <a:pt x="16" y="2"/>
                    <a:pt x="20" y="4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8" y="6"/>
                    <a:pt x="17" y="8"/>
                    <a:pt x="16" y="11"/>
                  </a:cubicBezTo>
                  <a:cubicBezTo>
                    <a:pt x="14" y="14"/>
                    <a:pt x="12" y="18"/>
                    <a:pt x="11" y="20"/>
                  </a:cubicBezTo>
                  <a:cubicBezTo>
                    <a:pt x="9" y="23"/>
                    <a:pt x="9" y="24"/>
                    <a:pt x="11" y="26"/>
                  </a:cubicBezTo>
                  <a:cubicBezTo>
                    <a:pt x="11" y="26"/>
                    <a:pt x="11" y="26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" y="27"/>
                    <a:pt x="3" y="24"/>
                    <a:pt x="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1" name="Freeform 251">
              <a:extLst>
                <a:ext uri="{FF2B5EF4-FFF2-40B4-BE49-F238E27FC236}">
                  <a16:creationId xmlns:a16="http://schemas.microsoft.com/office/drawing/2014/main" id="{B3E5D431-B44D-6638-5B86-E4C11CC60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06" y="854"/>
              <a:ext cx="80" cy="77"/>
            </a:xfrm>
            <a:custGeom>
              <a:avLst/>
              <a:gdLst>
                <a:gd name="T0" fmla="*/ 0 w 27"/>
                <a:gd name="T1" fmla="*/ 438 h 26"/>
                <a:gd name="T2" fmla="*/ 53 w 27"/>
                <a:gd name="T3" fmla="*/ 412 h 26"/>
                <a:gd name="T4" fmla="*/ 80 w 27"/>
                <a:gd name="T5" fmla="*/ 412 h 26"/>
                <a:gd name="T6" fmla="*/ 237 w 27"/>
                <a:gd name="T7" fmla="*/ 385 h 26"/>
                <a:gd name="T8" fmla="*/ 412 w 27"/>
                <a:gd name="T9" fmla="*/ 210 h 26"/>
                <a:gd name="T10" fmla="*/ 465 w 27"/>
                <a:gd name="T11" fmla="*/ 53 h 26"/>
                <a:gd name="T12" fmla="*/ 465 w 27"/>
                <a:gd name="T13" fmla="*/ 53 h 26"/>
                <a:gd name="T14" fmla="*/ 492 w 27"/>
                <a:gd name="T15" fmla="*/ 0 h 26"/>
                <a:gd name="T16" fmla="*/ 702 w 27"/>
                <a:gd name="T17" fmla="*/ 237 h 26"/>
                <a:gd name="T18" fmla="*/ 676 w 27"/>
                <a:gd name="T19" fmla="*/ 290 h 26"/>
                <a:gd name="T20" fmla="*/ 649 w 27"/>
                <a:gd name="T21" fmla="*/ 264 h 26"/>
                <a:gd name="T22" fmla="*/ 519 w 27"/>
                <a:gd name="T23" fmla="*/ 290 h 26"/>
                <a:gd name="T24" fmla="*/ 317 w 27"/>
                <a:gd name="T25" fmla="*/ 465 h 26"/>
                <a:gd name="T26" fmla="*/ 264 w 27"/>
                <a:gd name="T27" fmla="*/ 622 h 26"/>
                <a:gd name="T28" fmla="*/ 264 w 27"/>
                <a:gd name="T29" fmla="*/ 649 h 26"/>
                <a:gd name="T30" fmla="*/ 237 w 27"/>
                <a:gd name="T31" fmla="*/ 675 h 26"/>
                <a:gd name="T32" fmla="*/ 0 w 27"/>
                <a:gd name="T33" fmla="*/ 438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0" y="17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8"/>
                    <a:pt x="5" y="18"/>
                    <a:pt x="9" y="15"/>
                  </a:cubicBezTo>
                  <a:cubicBezTo>
                    <a:pt x="11" y="13"/>
                    <a:pt x="15" y="9"/>
                    <a:pt x="16" y="8"/>
                  </a:cubicBezTo>
                  <a:cubicBezTo>
                    <a:pt x="18" y="6"/>
                    <a:pt x="20" y="5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22" y="3"/>
                    <a:pt x="25" y="7"/>
                    <a:pt x="27" y="9"/>
                  </a:cubicBezTo>
                  <a:cubicBezTo>
                    <a:pt x="27" y="10"/>
                    <a:pt x="26" y="11"/>
                    <a:pt x="26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8"/>
                    <a:pt x="22" y="10"/>
                    <a:pt x="20" y="11"/>
                  </a:cubicBezTo>
                  <a:cubicBezTo>
                    <a:pt x="17" y="14"/>
                    <a:pt x="13" y="17"/>
                    <a:pt x="12" y="18"/>
                  </a:cubicBezTo>
                  <a:cubicBezTo>
                    <a:pt x="9" y="21"/>
                    <a:pt x="8" y="22"/>
                    <a:pt x="10" y="24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3" y="20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2" name="Freeform 252">
              <a:extLst>
                <a:ext uri="{FF2B5EF4-FFF2-40B4-BE49-F238E27FC236}">
                  <a16:creationId xmlns:a16="http://schemas.microsoft.com/office/drawing/2014/main" id="{B69D63A4-9B13-7CE3-E91A-E426E2F75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20" y="1512"/>
              <a:ext cx="81" cy="78"/>
            </a:xfrm>
            <a:custGeom>
              <a:avLst/>
              <a:gdLst>
                <a:gd name="T0" fmla="*/ 216 w 27"/>
                <a:gd name="T1" fmla="*/ 0 h 26"/>
                <a:gd name="T2" fmla="*/ 270 w 27"/>
                <a:gd name="T3" fmla="*/ 27 h 26"/>
                <a:gd name="T4" fmla="*/ 243 w 27"/>
                <a:gd name="T5" fmla="*/ 54 h 26"/>
                <a:gd name="T6" fmla="*/ 297 w 27"/>
                <a:gd name="T7" fmla="*/ 216 h 26"/>
                <a:gd name="T8" fmla="*/ 513 w 27"/>
                <a:gd name="T9" fmla="*/ 405 h 26"/>
                <a:gd name="T10" fmla="*/ 675 w 27"/>
                <a:gd name="T11" fmla="*/ 432 h 26"/>
                <a:gd name="T12" fmla="*/ 702 w 27"/>
                <a:gd name="T13" fmla="*/ 405 h 26"/>
                <a:gd name="T14" fmla="*/ 729 w 27"/>
                <a:gd name="T15" fmla="*/ 432 h 26"/>
                <a:gd name="T16" fmla="*/ 513 w 27"/>
                <a:gd name="T17" fmla="*/ 702 h 26"/>
                <a:gd name="T18" fmla="*/ 486 w 27"/>
                <a:gd name="T19" fmla="*/ 648 h 26"/>
                <a:gd name="T20" fmla="*/ 486 w 27"/>
                <a:gd name="T21" fmla="*/ 648 h 26"/>
                <a:gd name="T22" fmla="*/ 432 w 27"/>
                <a:gd name="T23" fmla="*/ 486 h 26"/>
                <a:gd name="T24" fmla="*/ 216 w 27"/>
                <a:gd name="T25" fmla="*/ 297 h 26"/>
                <a:gd name="T26" fmla="*/ 81 w 27"/>
                <a:gd name="T27" fmla="*/ 270 h 26"/>
                <a:gd name="T28" fmla="*/ 54 w 27"/>
                <a:gd name="T29" fmla="*/ 297 h 26"/>
                <a:gd name="T30" fmla="*/ 0 w 27"/>
                <a:gd name="T31" fmla="*/ 243 h 26"/>
                <a:gd name="T32" fmla="*/ 216 w 27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8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4"/>
                    <a:pt x="8" y="5"/>
                    <a:pt x="11" y="8"/>
                  </a:cubicBezTo>
                  <a:cubicBezTo>
                    <a:pt x="13" y="10"/>
                    <a:pt x="18" y="13"/>
                    <a:pt x="19" y="15"/>
                  </a:cubicBezTo>
                  <a:cubicBezTo>
                    <a:pt x="21" y="16"/>
                    <a:pt x="23" y="18"/>
                    <a:pt x="25" y="16"/>
                  </a:cubicBezTo>
                  <a:cubicBezTo>
                    <a:pt x="25" y="16"/>
                    <a:pt x="25" y="15"/>
                    <a:pt x="26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4" y="20"/>
                    <a:pt x="21" y="24"/>
                    <a:pt x="19" y="26"/>
                  </a:cubicBezTo>
                  <a:cubicBezTo>
                    <a:pt x="19" y="26"/>
                    <a:pt x="18" y="25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1"/>
                    <a:pt x="18" y="20"/>
                    <a:pt x="16" y="18"/>
                  </a:cubicBezTo>
                  <a:cubicBezTo>
                    <a:pt x="13" y="16"/>
                    <a:pt x="10" y="13"/>
                    <a:pt x="8" y="11"/>
                  </a:cubicBezTo>
                  <a:cubicBezTo>
                    <a:pt x="5" y="9"/>
                    <a:pt x="4" y="8"/>
                    <a:pt x="3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3" name="Freeform 253">
              <a:extLst>
                <a:ext uri="{FF2B5EF4-FFF2-40B4-BE49-F238E27FC236}">
                  <a16:creationId xmlns:a16="http://schemas.microsoft.com/office/drawing/2014/main" id="{9F7550DC-1C10-8400-F95D-EDF94D0699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43" y="1692"/>
              <a:ext cx="42" cy="75"/>
            </a:xfrm>
            <a:custGeom>
              <a:avLst/>
              <a:gdLst>
                <a:gd name="T0" fmla="*/ 378 w 14"/>
                <a:gd name="T1" fmla="*/ 0 h 25"/>
                <a:gd name="T2" fmla="*/ 378 w 14"/>
                <a:gd name="T3" fmla="*/ 54 h 25"/>
                <a:gd name="T4" fmla="*/ 324 w 14"/>
                <a:gd name="T5" fmla="*/ 54 h 25"/>
                <a:gd name="T6" fmla="*/ 243 w 14"/>
                <a:gd name="T7" fmla="*/ 189 h 25"/>
                <a:gd name="T8" fmla="*/ 243 w 14"/>
                <a:gd name="T9" fmla="*/ 486 h 25"/>
                <a:gd name="T10" fmla="*/ 324 w 14"/>
                <a:gd name="T11" fmla="*/ 621 h 25"/>
                <a:gd name="T12" fmla="*/ 351 w 14"/>
                <a:gd name="T13" fmla="*/ 621 h 25"/>
                <a:gd name="T14" fmla="*/ 351 w 14"/>
                <a:gd name="T15" fmla="*/ 675 h 25"/>
                <a:gd name="T16" fmla="*/ 27 w 14"/>
                <a:gd name="T17" fmla="*/ 675 h 25"/>
                <a:gd name="T18" fmla="*/ 27 w 14"/>
                <a:gd name="T19" fmla="*/ 621 h 25"/>
                <a:gd name="T20" fmla="*/ 54 w 14"/>
                <a:gd name="T21" fmla="*/ 621 h 25"/>
                <a:gd name="T22" fmla="*/ 108 w 14"/>
                <a:gd name="T23" fmla="*/ 486 h 25"/>
                <a:gd name="T24" fmla="*/ 135 w 14"/>
                <a:gd name="T25" fmla="*/ 189 h 25"/>
                <a:gd name="T26" fmla="*/ 54 w 14"/>
                <a:gd name="T27" fmla="*/ 54 h 25"/>
                <a:gd name="T28" fmla="*/ 27 w 14"/>
                <a:gd name="T29" fmla="*/ 54 h 25"/>
                <a:gd name="T30" fmla="*/ 27 w 14"/>
                <a:gd name="T31" fmla="*/ 0 h 25"/>
                <a:gd name="T32" fmla="*/ 378 w 14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cubicBezTo>
                    <a:pt x="14" y="1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0" y="3"/>
                    <a:pt x="10" y="3"/>
                    <a:pt x="9" y="7"/>
                  </a:cubicBezTo>
                  <a:cubicBezTo>
                    <a:pt x="9" y="10"/>
                    <a:pt x="9" y="16"/>
                    <a:pt x="9" y="18"/>
                  </a:cubicBezTo>
                  <a:cubicBezTo>
                    <a:pt x="9" y="20"/>
                    <a:pt x="9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4"/>
                    <a:pt x="13" y="25"/>
                    <a:pt x="13" y="25"/>
                  </a:cubicBezTo>
                  <a:cubicBezTo>
                    <a:pt x="8" y="25"/>
                    <a:pt x="4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" y="23"/>
                    <a:pt x="4" y="20"/>
                    <a:pt x="4" y="18"/>
                  </a:cubicBezTo>
                  <a:cubicBezTo>
                    <a:pt x="5" y="14"/>
                    <a:pt x="5" y="9"/>
                    <a:pt x="5" y="7"/>
                  </a:cubicBezTo>
                  <a:cubicBezTo>
                    <a:pt x="5" y="3"/>
                    <a:pt x="5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4" y="0"/>
                    <a:pt x="1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4" name="Freeform 254">
              <a:extLst>
                <a:ext uri="{FF2B5EF4-FFF2-40B4-BE49-F238E27FC236}">
                  <a16:creationId xmlns:a16="http://schemas.microsoft.com/office/drawing/2014/main" id="{B41CB6C0-F824-EDFB-42C8-46D79C134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11" y="1566"/>
              <a:ext cx="78" cy="81"/>
            </a:xfrm>
            <a:custGeom>
              <a:avLst/>
              <a:gdLst>
                <a:gd name="T0" fmla="*/ 702 w 26"/>
                <a:gd name="T1" fmla="*/ 216 h 27"/>
                <a:gd name="T2" fmla="*/ 675 w 26"/>
                <a:gd name="T3" fmla="*/ 270 h 27"/>
                <a:gd name="T4" fmla="*/ 648 w 26"/>
                <a:gd name="T5" fmla="*/ 243 h 27"/>
                <a:gd name="T6" fmla="*/ 486 w 26"/>
                <a:gd name="T7" fmla="*/ 297 h 27"/>
                <a:gd name="T8" fmla="*/ 297 w 26"/>
                <a:gd name="T9" fmla="*/ 513 h 27"/>
                <a:gd name="T10" fmla="*/ 270 w 26"/>
                <a:gd name="T11" fmla="*/ 675 h 27"/>
                <a:gd name="T12" fmla="*/ 297 w 26"/>
                <a:gd name="T13" fmla="*/ 675 h 27"/>
                <a:gd name="T14" fmla="*/ 243 w 26"/>
                <a:gd name="T15" fmla="*/ 729 h 27"/>
                <a:gd name="T16" fmla="*/ 0 w 26"/>
                <a:gd name="T17" fmla="*/ 513 h 27"/>
                <a:gd name="T18" fmla="*/ 54 w 26"/>
                <a:gd name="T19" fmla="*/ 459 h 27"/>
                <a:gd name="T20" fmla="*/ 54 w 26"/>
                <a:gd name="T21" fmla="*/ 486 h 27"/>
                <a:gd name="T22" fmla="*/ 216 w 26"/>
                <a:gd name="T23" fmla="*/ 432 h 27"/>
                <a:gd name="T24" fmla="*/ 405 w 26"/>
                <a:gd name="T25" fmla="*/ 216 h 27"/>
                <a:gd name="T26" fmla="*/ 432 w 26"/>
                <a:gd name="T27" fmla="*/ 54 h 27"/>
                <a:gd name="T28" fmla="*/ 405 w 26"/>
                <a:gd name="T29" fmla="*/ 27 h 27"/>
                <a:gd name="T30" fmla="*/ 459 w 26"/>
                <a:gd name="T31" fmla="*/ 0 h 27"/>
                <a:gd name="T32" fmla="*/ 702 w 26"/>
                <a:gd name="T33" fmla="*/ 21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26" y="9"/>
                    <a:pt x="25" y="9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8"/>
                    <a:pt x="21" y="8"/>
                    <a:pt x="18" y="11"/>
                  </a:cubicBezTo>
                  <a:cubicBezTo>
                    <a:pt x="16" y="13"/>
                    <a:pt x="13" y="17"/>
                    <a:pt x="11" y="19"/>
                  </a:cubicBezTo>
                  <a:cubicBezTo>
                    <a:pt x="10" y="21"/>
                    <a:pt x="8" y="23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6" y="24"/>
                    <a:pt x="2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5" y="20"/>
                    <a:pt x="6" y="18"/>
                    <a:pt x="8" y="16"/>
                  </a:cubicBezTo>
                  <a:cubicBezTo>
                    <a:pt x="10" y="13"/>
                    <a:pt x="13" y="10"/>
                    <a:pt x="15" y="8"/>
                  </a:cubicBezTo>
                  <a:cubicBezTo>
                    <a:pt x="17" y="5"/>
                    <a:pt x="18" y="4"/>
                    <a:pt x="16" y="2"/>
                  </a:cubicBezTo>
                  <a:cubicBezTo>
                    <a:pt x="16" y="2"/>
                    <a:pt x="16" y="2"/>
                    <a:pt x="15" y="1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9" y="2"/>
                    <a:pt x="23" y="6"/>
                    <a:pt x="2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5" name="Freeform 255">
              <a:extLst>
                <a:ext uri="{FF2B5EF4-FFF2-40B4-BE49-F238E27FC236}">
                  <a16:creationId xmlns:a16="http://schemas.microsoft.com/office/drawing/2014/main" id="{BC722C87-C0BC-8383-7336-6C4F456B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70" y="1021"/>
              <a:ext cx="84" cy="63"/>
            </a:xfrm>
            <a:custGeom>
              <a:avLst/>
              <a:gdLst>
                <a:gd name="T0" fmla="*/ 621 w 28"/>
                <a:gd name="T1" fmla="*/ 567 h 21"/>
                <a:gd name="T2" fmla="*/ 567 w 28"/>
                <a:gd name="T3" fmla="*/ 540 h 21"/>
                <a:gd name="T4" fmla="*/ 594 w 28"/>
                <a:gd name="T5" fmla="*/ 513 h 21"/>
                <a:gd name="T6" fmla="*/ 486 w 28"/>
                <a:gd name="T7" fmla="*/ 405 h 21"/>
                <a:gd name="T8" fmla="*/ 216 w 28"/>
                <a:gd name="T9" fmla="*/ 297 h 21"/>
                <a:gd name="T10" fmla="*/ 54 w 28"/>
                <a:gd name="T11" fmla="*/ 324 h 21"/>
                <a:gd name="T12" fmla="*/ 54 w 28"/>
                <a:gd name="T13" fmla="*/ 351 h 21"/>
                <a:gd name="T14" fmla="*/ 0 w 28"/>
                <a:gd name="T15" fmla="*/ 324 h 21"/>
                <a:gd name="T16" fmla="*/ 108 w 28"/>
                <a:gd name="T17" fmla="*/ 0 h 21"/>
                <a:gd name="T18" fmla="*/ 162 w 28"/>
                <a:gd name="T19" fmla="*/ 27 h 21"/>
                <a:gd name="T20" fmla="*/ 162 w 28"/>
                <a:gd name="T21" fmla="*/ 54 h 21"/>
                <a:gd name="T22" fmla="*/ 270 w 28"/>
                <a:gd name="T23" fmla="*/ 189 h 21"/>
                <a:gd name="T24" fmla="*/ 513 w 28"/>
                <a:gd name="T25" fmla="*/ 270 h 21"/>
                <a:gd name="T26" fmla="*/ 675 w 28"/>
                <a:gd name="T27" fmla="*/ 270 h 21"/>
                <a:gd name="T28" fmla="*/ 702 w 28"/>
                <a:gd name="T29" fmla="*/ 243 h 21"/>
                <a:gd name="T30" fmla="*/ 756 w 28"/>
                <a:gd name="T31" fmla="*/ 270 h 21"/>
                <a:gd name="T32" fmla="*/ 621 w 28"/>
                <a:gd name="T33" fmla="*/ 56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1">
                  <a:moveTo>
                    <a:pt x="23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7"/>
                    <a:pt x="22" y="16"/>
                    <a:pt x="18" y="15"/>
                  </a:cubicBezTo>
                  <a:cubicBezTo>
                    <a:pt x="15" y="14"/>
                    <a:pt x="10" y="12"/>
                    <a:pt x="8" y="11"/>
                  </a:cubicBezTo>
                  <a:cubicBezTo>
                    <a:pt x="6" y="10"/>
                    <a:pt x="3" y="9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3" y="8"/>
                    <a:pt x="17" y="10"/>
                    <a:pt x="19" y="10"/>
                  </a:cubicBezTo>
                  <a:cubicBezTo>
                    <a:pt x="23" y="12"/>
                    <a:pt x="24" y="12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7" y="9"/>
                    <a:pt x="28" y="10"/>
                  </a:cubicBezTo>
                  <a:cubicBezTo>
                    <a:pt x="27" y="12"/>
                    <a:pt x="24" y="18"/>
                    <a:pt x="2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6" name="Freeform 256">
              <a:extLst>
                <a:ext uri="{FF2B5EF4-FFF2-40B4-BE49-F238E27FC236}">
                  <a16:creationId xmlns:a16="http://schemas.microsoft.com/office/drawing/2014/main" id="{5507932E-A27A-B9AA-0722-DF4B1A4C92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47" y="907"/>
              <a:ext cx="84" cy="96"/>
            </a:xfrm>
            <a:custGeom>
              <a:avLst/>
              <a:gdLst>
                <a:gd name="T0" fmla="*/ 297 w 28"/>
                <a:gd name="T1" fmla="*/ 864 h 32"/>
                <a:gd name="T2" fmla="*/ 0 w 28"/>
                <a:gd name="T3" fmla="*/ 405 h 32"/>
                <a:gd name="T4" fmla="*/ 54 w 28"/>
                <a:gd name="T5" fmla="*/ 378 h 32"/>
                <a:gd name="T6" fmla="*/ 81 w 28"/>
                <a:gd name="T7" fmla="*/ 378 h 32"/>
                <a:gd name="T8" fmla="*/ 216 w 28"/>
                <a:gd name="T9" fmla="*/ 351 h 32"/>
                <a:gd name="T10" fmla="*/ 459 w 28"/>
                <a:gd name="T11" fmla="*/ 216 h 32"/>
                <a:gd name="T12" fmla="*/ 540 w 28"/>
                <a:gd name="T13" fmla="*/ 81 h 32"/>
                <a:gd name="T14" fmla="*/ 513 w 28"/>
                <a:gd name="T15" fmla="*/ 54 h 32"/>
                <a:gd name="T16" fmla="*/ 567 w 28"/>
                <a:gd name="T17" fmla="*/ 0 h 32"/>
                <a:gd name="T18" fmla="*/ 756 w 28"/>
                <a:gd name="T19" fmla="*/ 270 h 32"/>
                <a:gd name="T20" fmla="*/ 702 w 28"/>
                <a:gd name="T21" fmla="*/ 324 h 32"/>
                <a:gd name="T22" fmla="*/ 675 w 28"/>
                <a:gd name="T23" fmla="*/ 297 h 32"/>
                <a:gd name="T24" fmla="*/ 540 w 28"/>
                <a:gd name="T25" fmla="*/ 324 h 32"/>
                <a:gd name="T26" fmla="*/ 297 w 28"/>
                <a:gd name="T27" fmla="*/ 486 h 32"/>
                <a:gd name="T28" fmla="*/ 216 w 28"/>
                <a:gd name="T29" fmla="*/ 594 h 32"/>
                <a:gd name="T30" fmla="*/ 270 w 28"/>
                <a:gd name="T31" fmla="*/ 675 h 32"/>
                <a:gd name="T32" fmla="*/ 324 w 28"/>
                <a:gd name="T33" fmla="*/ 729 h 32"/>
                <a:gd name="T34" fmla="*/ 432 w 28"/>
                <a:gd name="T35" fmla="*/ 756 h 32"/>
                <a:gd name="T36" fmla="*/ 486 w 28"/>
                <a:gd name="T37" fmla="*/ 729 h 32"/>
                <a:gd name="T38" fmla="*/ 513 w 28"/>
                <a:gd name="T39" fmla="*/ 783 h 32"/>
                <a:gd name="T40" fmla="*/ 297 w 28"/>
                <a:gd name="T41" fmla="*/ 864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2">
                  <a:moveTo>
                    <a:pt x="11" y="32"/>
                  </a:moveTo>
                  <a:cubicBezTo>
                    <a:pt x="7" y="25"/>
                    <a:pt x="2" y="18"/>
                    <a:pt x="0" y="15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4" y="16"/>
                    <a:pt x="5" y="16"/>
                    <a:pt x="8" y="13"/>
                  </a:cubicBezTo>
                  <a:cubicBezTo>
                    <a:pt x="11" y="12"/>
                    <a:pt x="15" y="9"/>
                    <a:pt x="17" y="8"/>
                  </a:cubicBezTo>
                  <a:cubicBezTo>
                    <a:pt x="19" y="6"/>
                    <a:pt x="21" y="5"/>
                    <a:pt x="20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4" y="4"/>
                    <a:pt x="26" y="8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4" y="9"/>
                    <a:pt x="22" y="10"/>
                    <a:pt x="20" y="12"/>
                  </a:cubicBezTo>
                  <a:cubicBezTo>
                    <a:pt x="17" y="14"/>
                    <a:pt x="14" y="16"/>
                    <a:pt x="11" y="18"/>
                  </a:cubicBezTo>
                  <a:cubicBezTo>
                    <a:pt x="8" y="20"/>
                    <a:pt x="7" y="20"/>
                    <a:pt x="8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0" y="25"/>
                    <a:pt x="11" y="27"/>
                    <a:pt x="12" y="27"/>
                  </a:cubicBezTo>
                  <a:cubicBezTo>
                    <a:pt x="13" y="28"/>
                    <a:pt x="15" y="28"/>
                    <a:pt x="16" y="28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18" y="27"/>
                    <a:pt x="19" y="28"/>
                    <a:pt x="19" y="29"/>
                  </a:cubicBezTo>
                  <a:cubicBezTo>
                    <a:pt x="17" y="30"/>
                    <a:pt x="14" y="31"/>
                    <a:pt x="1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7" name="Freeform 257">
              <a:extLst>
                <a:ext uri="{FF2B5EF4-FFF2-40B4-BE49-F238E27FC236}">
                  <a16:creationId xmlns:a16="http://schemas.microsoft.com/office/drawing/2014/main" id="{F9AA16FA-7244-D448-8798-2809F9D8F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92" y="991"/>
              <a:ext cx="84" cy="87"/>
            </a:xfrm>
            <a:custGeom>
              <a:avLst/>
              <a:gdLst>
                <a:gd name="T0" fmla="*/ 216 w 28"/>
                <a:gd name="T1" fmla="*/ 783 h 29"/>
                <a:gd name="T2" fmla="*/ 0 w 28"/>
                <a:gd name="T3" fmla="*/ 297 h 29"/>
                <a:gd name="T4" fmla="*/ 54 w 28"/>
                <a:gd name="T5" fmla="*/ 270 h 29"/>
                <a:gd name="T6" fmla="*/ 54 w 28"/>
                <a:gd name="T7" fmla="*/ 297 h 29"/>
                <a:gd name="T8" fmla="*/ 216 w 28"/>
                <a:gd name="T9" fmla="*/ 297 h 29"/>
                <a:gd name="T10" fmla="*/ 486 w 28"/>
                <a:gd name="T11" fmla="*/ 189 h 29"/>
                <a:gd name="T12" fmla="*/ 567 w 28"/>
                <a:gd name="T13" fmla="*/ 54 h 29"/>
                <a:gd name="T14" fmla="*/ 567 w 28"/>
                <a:gd name="T15" fmla="*/ 27 h 29"/>
                <a:gd name="T16" fmla="*/ 621 w 28"/>
                <a:gd name="T17" fmla="*/ 0 h 29"/>
                <a:gd name="T18" fmla="*/ 756 w 28"/>
                <a:gd name="T19" fmla="*/ 297 h 29"/>
                <a:gd name="T20" fmla="*/ 702 w 28"/>
                <a:gd name="T21" fmla="*/ 324 h 29"/>
                <a:gd name="T22" fmla="*/ 702 w 28"/>
                <a:gd name="T23" fmla="*/ 297 h 29"/>
                <a:gd name="T24" fmla="*/ 540 w 28"/>
                <a:gd name="T25" fmla="*/ 297 h 29"/>
                <a:gd name="T26" fmla="*/ 270 w 28"/>
                <a:gd name="T27" fmla="*/ 405 h 29"/>
                <a:gd name="T28" fmla="*/ 189 w 28"/>
                <a:gd name="T29" fmla="*/ 513 h 29"/>
                <a:gd name="T30" fmla="*/ 189 w 28"/>
                <a:gd name="T31" fmla="*/ 594 h 29"/>
                <a:gd name="T32" fmla="*/ 270 w 28"/>
                <a:gd name="T33" fmla="*/ 675 h 29"/>
                <a:gd name="T34" fmla="*/ 351 w 28"/>
                <a:gd name="T35" fmla="*/ 702 h 29"/>
                <a:gd name="T36" fmla="*/ 405 w 28"/>
                <a:gd name="T37" fmla="*/ 702 h 29"/>
                <a:gd name="T38" fmla="*/ 405 w 28"/>
                <a:gd name="T39" fmla="*/ 756 h 29"/>
                <a:gd name="T40" fmla="*/ 216 w 28"/>
                <a:gd name="T41" fmla="*/ 783 h 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29">
                  <a:moveTo>
                    <a:pt x="8" y="29"/>
                  </a:moveTo>
                  <a:cubicBezTo>
                    <a:pt x="5" y="22"/>
                    <a:pt x="1" y="14"/>
                    <a:pt x="0" y="11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3"/>
                    <a:pt x="4" y="13"/>
                    <a:pt x="8" y="11"/>
                  </a:cubicBezTo>
                  <a:cubicBezTo>
                    <a:pt x="11" y="10"/>
                    <a:pt x="16" y="7"/>
                    <a:pt x="18" y="7"/>
                  </a:cubicBezTo>
                  <a:cubicBezTo>
                    <a:pt x="20" y="6"/>
                    <a:pt x="22" y="5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5" y="5"/>
                    <a:pt x="27" y="9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4" y="9"/>
                    <a:pt x="22" y="10"/>
                    <a:pt x="20" y="11"/>
                  </a:cubicBezTo>
                  <a:cubicBezTo>
                    <a:pt x="16" y="13"/>
                    <a:pt x="13" y="14"/>
                    <a:pt x="10" y="15"/>
                  </a:cubicBezTo>
                  <a:cubicBezTo>
                    <a:pt x="7" y="17"/>
                    <a:pt x="6" y="17"/>
                    <a:pt x="7" y="19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4" y="26"/>
                    <a:pt x="15" y="26"/>
                  </a:cubicBezTo>
                  <a:cubicBezTo>
                    <a:pt x="15" y="26"/>
                    <a:pt x="16" y="27"/>
                    <a:pt x="15" y="28"/>
                  </a:cubicBezTo>
                  <a:cubicBezTo>
                    <a:pt x="14" y="29"/>
                    <a:pt x="11" y="29"/>
                    <a:pt x="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8" name="Freeform 258">
              <a:extLst>
                <a:ext uri="{FF2B5EF4-FFF2-40B4-BE49-F238E27FC236}">
                  <a16:creationId xmlns:a16="http://schemas.microsoft.com/office/drawing/2014/main" id="{8EA5C9E9-C149-6B96-CEA1-907AA8E40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05" y="710"/>
              <a:ext cx="69" cy="90"/>
            </a:xfrm>
            <a:custGeom>
              <a:avLst/>
              <a:gdLst>
                <a:gd name="T0" fmla="*/ 0 w 23"/>
                <a:gd name="T1" fmla="*/ 648 h 30"/>
                <a:gd name="T2" fmla="*/ 27 w 23"/>
                <a:gd name="T3" fmla="*/ 459 h 30"/>
                <a:gd name="T4" fmla="*/ 81 w 23"/>
                <a:gd name="T5" fmla="*/ 486 h 30"/>
                <a:gd name="T6" fmla="*/ 189 w 23"/>
                <a:gd name="T7" fmla="*/ 702 h 30"/>
                <a:gd name="T8" fmla="*/ 351 w 23"/>
                <a:gd name="T9" fmla="*/ 648 h 30"/>
                <a:gd name="T10" fmla="*/ 270 w 23"/>
                <a:gd name="T11" fmla="*/ 459 h 30"/>
                <a:gd name="T12" fmla="*/ 135 w 23"/>
                <a:gd name="T13" fmla="*/ 216 h 30"/>
                <a:gd name="T14" fmla="*/ 432 w 23"/>
                <a:gd name="T15" fmla="*/ 81 h 30"/>
                <a:gd name="T16" fmla="*/ 594 w 23"/>
                <a:gd name="T17" fmla="*/ 162 h 30"/>
                <a:gd name="T18" fmla="*/ 567 w 23"/>
                <a:gd name="T19" fmla="*/ 324 h 30"/>
                <a:gd name="T20" fmla="*/ 513 w 23"/>
                <a:gd name="T21" fmla="*/ 324 h 30"/>
                <a:gd name="T22" fmla="*/ 432 w 23"/>
                <a:gd name="T23" fmla="*/ 162 h 30"/>
                <a:gd name="T24" fmla="*/ 270 w 23"/>
                <a:gd name="T25" fmla="*/ 216 h 30"/>
                <a:gd name="T26" fmla="*/ 378 w 23"/>
                <a:gd name="T27" fmla="*/ 378 h 30"/>
                <a:gd name="T28" fmla="*/ 486 w 23"/>
                <a:gd name="T29" fmla="*/ 648 h 30"/>
                <a:gd name="T30" fmla="*/ 189 w 23"/>
                <a:gd name="T31" fmla="*/ 756 h 30"/>
                <a:gd name="T32" fmla="*/ 0 w 23"/>
                <a:gd name="T33" fmla="*/ 648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30">
                  <a:moveTo>
                    <a:pt x="0" y="24"/>
                  </a:moveTo>
                  <a:cubicBezTo>
                    <a:pt x="0" y="21"/>
                    <a:pt x="0" y="19"/>
                    <a:pt x="1" y="17"/>
                  </a:cubicBezTo>
                  <a:cubicBezTo>
                    <a:pt x="1" y="17"/>
                    <a:pt x="3" y="17"/>
                    <a:pt x="3" y="18"/>
                  </a:cubicBezTo>
                  <a:cubicBezTo>
                    <a:pt x="3" y="20"/>
                    <a:pt x="2" y="24"/>
                    <a:pt x="7" y="26"/>
                  </a:cubicBezTo>
                  <a:cubicBezTo>
                    <a:pt x="10" y="27"/>
                    <a:pt x="12" y="25"/>
                    <a:pt x="13" y="24"/>
                  </a:cubicBezTo>
                  <a:cubicBezTo>
                    <a:pt x="14" y="21"/>
                    <a:pt x="12" y="19"/>
                    <a:pt x="10" y="17"/>
                  </a:cubicBezTo>
                  <a:cubicBezTo>
                    <a:pt x="5" y="13"/>
                    <a:pt x="5" y="10"/>
                    <a:pt x="5" y="8"/>
                  </a:cubicBezTo>
                  <a:cubicBezTo>
                    <a:pt x="5" y="5"/>
                    <a:pt x="8" y="0"/>
                    <a:pt x="16" y="3"/>
                  </a:cubicBezTo>
                  <a:cubicBezTo>
                    <a:pt x="20" y="4"/>
                    <a:pt x="21" y="6"/>
                    <a:pt x="22" y="6"/>
                  </a:cubicBezTo>
                  <a:cubicBezTo>
                    <a:pt x="23" y="7"/>
                    <a:pt x="22" y="11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20" y="7"/>
                    <a:pt x="16" y="6"/>
                  </a:cubicBezTo>
                  <a:cubicBezTo>
                    <a:pt x="12" y="4"/>
                    <a:pt x="10" y="6"/>
                    <a:pt x="10" y="8"/>
                  </a:cubicBezTo>
                  <a:cubicBezTo>
                    <a:pt x="10" y="9"/>
                    <a:pt x="11" y="10"/>
                    <a:pt x="14" y="14"/>
                  </a:cubicBezTo>
                  <a:cubicBezTo>
                    <a:pt x="16" y="16"/>
                    <a:pt x="19" y="19"/>
                    <a:pt x="18" y="24"/>
                  </a:cubicBezTo>
                  <a:cubicBezTo>
                    <a:pt x="16" y="28"/>
                    <a:pt x="12" y="30"/>
                    <a:pt x="7" y="28"/>
                  </a:cubicBezTo>
                  <a:cubicBezTo>
                    <a:pt x="2" y="26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49" name="Freeform 259">
              <a:extLst>
                <a:ext uri="{FF2B5EF4-FFF2-40B4-BE49-F238E27FC236}">
                  <a16:creationId xmlns:a16="http://schemas.microsoft.com/office/drawing/2014/main" id="{3FF19620-DBC4-2E8F-FEF3-1A8A2742A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09" y="1686"/>
              <a:ext cx="60" cy="81"/>
            </a:xfrm>
            <a:custGeom>
              <a:avLst/>
              <a:gdLst>
                <a:gd name="T0" fmla="*/ 459 w 20"/>
                <a:gd name="T1" fmla="*/ 27 h 27"/>
                <a:gd name="T2" fmla="*/ 513 w 20"/>
                <a:gd name="T3" fmla="*/ 189 h 27"/>
                <a:gd name="T4" fmla="*/ 432 w 20"/>
                <a:gd name="T5" fmla="*/ 216 h 27"/>
                <a:gd name="T6" fmla="*/ 243 w 20"/>
                <a:gd name="T7" fmla="*/ 81 h 27"/>
                <a:gd name="T8" fmla="*/ 135 w 20"/>
                <a:gd name="T9" fmla="*/ 189 h 27"/>
                <a:gd name="T10" fmla="*/ 297 w 20"/>
                <a:gd name="T11" fmla="*/ 324 h 27"/>
                <a:gd name="T12" fmla="*/ 513 w 20"/>
                <a:gd name="T13" fmla="*/ 459 h 27"/>
                <a:gd name="T14" fmla="*/ 324 w 20"/>
                <a:gd name="T15" fmla="*/ 729 h 27"/>
                <a:gd name="T16" fmla="*/ 108 w 20"/>
                <a:gd name="T17" fmla="*/ 729 h 27"/>
                <a:gd name="T18" fmla="*/ 81 w 20"/>
                <a:gd name="T19" fmla="*/ 567 h 27"/>
                <a:gd name="T20" fmla="*/ 135 w 20"/>
                <a:gd name="T21" fmla="*/ 540 h 27"/>
                <a:gd name="T22" fmla="*/ 297 w 20"/>
                <a:gd name="T23" fmla="*/ 648 h 27"/>
                <a:gd name="T24" fmla="*/ 405 w 20"/>
                <a:gd name="T25" fmla="*/ 540 h 27"/>
                <a:gd name="T26" fmla="*/ 243 w 20"/>
                <a:gd name="T27" fmla="*/ 432 h 27"/>
                <a:gd name="T28" fmla="*/ 27 w 20"/>
                <a:gd name="T29" fmla="*/ 243 h 27"/>
                <a:gd name="T30" fmla="*/ 243 w 20"/>
                <a:gd name="T31" fmla="*/ 0 h 27"/>
                <a:gd name="T32" fmla="*/ 459 w 20"/>
                <a:gd name="T33" fmla="*/ 27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8" y="3"/>
                    <a:pt x="18" y="6"/>
                    <a:pt x="19" y="7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6"/>
                    <a:pt x="14" y="2"/>
                    <a:pt x="9" y="3"/>
                  </a:cubicBezTo>
                  <a:cubicBezTo>
                    <a:pt x="6" y="3"/>
                    <a:pt x="5" y="5"/>
                    <a:pt x="5" y="7"/>
                  </a:cubicBezTo>
                  <a:cubicBezTo>
                    <a:pt x="5" y="9"/>
                    <a:pt x="7" y="10"/>
                    <a:pt x="11" y="12"/>
                  </a:cubicBezTo>
                  <a:cubicBezTo>
                    <a:pt x="17" y="13"/>
                    <a:pt x="18" y="15"/>
                    <a:pt x="19" y="17"/>
                  </a:cubicBezTo>
                  <a:cubicBezTo>
                    <a:pt x="20" y="20"/>
                    <a:pt x="20" y="26"/>
                    <a:pt x="12" y="27"/>
                  </a:cubicBezTo>
                  <a:cubicBezTo>
                    <a:pt x="8" y="27"/>
                    <a:pt x="6" y="27"/>
                    <a:pt x="4" y="27"/>
                  </a:cubicBezTo>
                  <a:cubicBezTo>
                    <a:pt x="4" y="26"/>
                    <a:pt x="3" y="22"/>
                    <a:pt x="3" y="21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1"/>
                    <a:pt x="6" y="25"/>
                    <a:pt x="11" y="24"/>
                  </a:cubicBezTo>
                  <a:cubicBezTo>
                    <a:pt x="15" y="24"/>
                    <a:pt x="15" y="21"/>
                    <a:pt x="15" y="20"/>
                  </a:cubicBezTo>
                  <a:cubicBezTo>
                    <a:pt x="14" y="18"/>
                    <a:pt x="13" y="18"/>
                    <a:pt x="9" y="16"/>
                  </a:cubicBezTo>
                  <a:cubicBezTo>
                    <a:pt x="5" y="15"/>
                    <a:pt x="1" y="14"/>
                    <a:pt x="1" y="9"/>
                  </a:cubicBezTo>
                  <a:cubicBezTo>
                    <a:pt x="0" y="5"/>
                    <a:pt x="3" y="1"/>
                    <a:pt x="9" y="0"/>
                  </a:cubicBezTo>
                  <a:cubicBezTo>
                    <a:pt x="14" y="0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0" name="Freeform 260">
              <a:extLst>
                <a:ext uri="{FF2B5EF4-FFF2-40B4-BE49-F238E27FC236}">
                  <a16:creationId xmlns:a16="http://schemas.microsoft.com/office/drawing/2014/main" id="{E5729447-FAC8-C596-90E6-BE45FC4FC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54" y="1512"/>
              <a:ext cx="84" cy="84"/>
            </a:xfrm>
            <a:custGeom>
              <a:avLst/>
              <a:gdLst>
                <a:gd name="T0" fmla="*/ 756 w 28"/>
                <a:gd name="T1" fmla="*/ 324 h 28"/>
                <a:gd name="T2" fmla="*/ 648 w 28"/>
                <a:gd name="T3" fmla="*/ 432 h 28"/>
                <a:gd name="T4" fmla="*/ 594 w 28"/>
                <a:gd name="T5" fmla="*/ 405 h 28"/>
                <a:gd name="T6" fmla="*/ 621 w 28"/>
                <a:gd name="T7" fmla="*/ 162 h 28"/>
                <a:gd name="T8" fmla="*/ 459 w 28"/>
                <a:gd name="T9" fmla="*/ 135 h 28"/>
                <a:gd name="T10" fmla="*/ 432 w 28"/>
                <a:gd name="T11" fmla="*/ 351 h 28"/>
                <a:gd name="T12" fmla="*/ 432 w 28"/>
                <a:gd name="T13" fmla="*/ 594 h 28"/>
                <a:gd name="T14" fmla="*/ 108 w 28"/>
                <a:gd name="T15" fmla="*/ 567 h 28"/>
                <a:gd name="T16" fmla="*/ 0 w 28"/>
                <a:gd name="T17" fmla="*/ 405 h 28"/>
                <a:gd name="T18" fmla="*/ 108 w 28"/>
                <a:gd name="T19" fmla="*/ 297 h 28"/>
                <a:gd name="T20" fmla="*/ 135 w 28"/>
                <a:gd name="T21" fmla="*/ 351 h 28"/>
                <a:gd name="T22" fmla="*/ 135 w 28"/>
                <a:gd name="T23" fmla="*/ 513 h 28"/>
                <a:gd name="T24" fmla="*/ 297 w 28"/>
                <a:gd name="T25" fmla="*/ 540 h 28"/>
                <a:gd name="T26" fmla="*/ 297 w 28"/>
                <a:gd name="T27" fmla="*/ 351 h 28"/>
                <a:gd name="T28" fmla="*/ 324 w 28"/>
                <a:gd name="T29" fmla="*/ 81 h 28"/>
                <a:gd name="T30" fmla="*/ 648 w 28"/>
                <a:gd name="T31" fmla="*/ 108 h 28"/>
                <a:gd name="T32" fmla="*/ 756 w 28"/>
                <a:gd name="T33" fmla="*/ 324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7" y="14"/>
                    <a:pt x="25" y="15"/>
                    <a:pt x="24" y="16"/>
                  </a:cubicBezTo>
                  <a:cubicBezTo>
                    <a:pt x="23" y="16"/>
                    <a:pt x="23" y="16"/>
                    <a:pt x="22" y="15"/>
                  </a:cubicBezTo>
                  <a:cubicBezTo>
                    <a:pt x="23" y="13"/>
                    <a:pt x="26" y="10"/>
                    <a:pt x="23" y="6"/>
                  </a:cubicBezTo>
                  <a:cubicBezTo>
                    <a:pt x="21" y="4"/>
                    <a:pt x="18" y="4"/>
                    <a:pt x="17" y="5"/>
                  </a:cubicBezTo>
                  <a:cubicBezTo>
                    <a:pt x="15" y="7"/>
                    <a:pt x="15" y="9"/>
                    <a:pt x="16" y="13"/>
                  </a:cubicBezTo>
                  <a:cubicBezTo>
                    <a:pt x="18" y="18"/>
                    <a:pt x="17" y="21"/>
                    <a:pt x="16" y="22"/>
                  </a:cubicBezTo>
                  <a:cubicBezTo>
                    <a:pt x="14" y="25"/>
                    <a:pt x="9" y="28"/>
                    <a:pt x="4" y="21"/>
                  </a:cubicBezTo>
                  <a:cubicBezTo>
                    <a:pt x="1" y="18"/>
                    <a:pt x="1" y="17"/>
                    <a:pt x="0" y="15"/>
                  </a:cubicBezTo>
                  <a:cubicBezTo>
                    <a:pt x="0" y="15"/>
                    <a:pt x="3" y="12"/>
                    <a:pt x="4" y="11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3"/>
                    <a:pt x="2" y="16"/>
                    <a:pt x="5" y="19"/>
                  </a:cubicBezTo>
                  <a:cubicBezTo>
                    <a:pt x="8" y="23"/>
                    <a:pt x="10" y="21"/>
                    <a:pt x="11" y="20"/>
                  </a:cubicBezTo>
                  <a:cubicBezTo>
                    <a:pt x="13" y="19"/>
                    <a:pt x="12" y="18"/>
                    <a:pt x="11" y="13"/>
                  </a:cubicBezTo>
                  <a:cubicBezTo>
                    <a:pt x="10" y="10"/>
                    <a:pt x="9" y="6"/>
                    <a:pt x="12" y="3"/>
                  </a:cubicBezTo>
                  <a:cubicBezTo>
                    <a:pt x="16" y="0"/>
                    <a:pt x="21" y="0"/>
                    <a:pt x="24" y="4"/>
                  </a:cubicBezTo>
                  <a:cubicBezTo>
                    <a:pt x="28" y="8"/>
                    <a:pt x="28" y="12"/>
                    <a:pt x="2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1" name="Freeform 261">
              <a:extLst>
                <a:ext uri="{FF2B5EF4-FFF2-40B4-BE49-F238E27FC236}">
                  <a16:creationId xmlns:a16="http://schemas.microsoft.com/office/drawing/2014/main" id="{3F72235E-B70F-191A-F5F9-DDE9C9DA1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13" y="746"/>
              <a:ext cx="69" cy="84"/>
            </a:xfrm>
            <a:custGeom>
              <a:avLst/>
              <a:gdLst>
                <a:gd name="T0" fmla="*/ 324 w 23"/>
                <a:gd name="T1" fmla="*/ 756 h 28"/>
                <a:gd name="T2" fmla="*/ 297 w 23"/>
                <a:gd name="T3" fmla="*/ 702 h 28"/>
                <a:gd name="T4" fmla="*/ 324 w 23"/>
                <a:gd name="T5" fmla="*/ 675 h 28"/>
                <a:gd name="T6" fmla="*/ 324 w 23"/>
                <a:gd name="T7" fmla="*/ 513 h 28"/>
                <a:gd name="T8" fmla="*/ 189 w 23"/>
                <a:gd name="T9" fmla="*/ 270 h 28"/>
                <a:gd name="T10" fmla="*/ 54 w 23"/>
                <a:gd name="T11" fmla="*/ 189 h 28"/>
                <a:gd name="T12" fmla="*/ 27 w 23"/>
                <a:gd name="T13" fmla="*/ 189 h 28"/>
                <a:gd name="T14" fmla="*/ 0 w 23"/>
                <a:gd name="T15" fmla="*/ 162 h 28"/>
                <a:gd name="T16" fmla="*/ 297 w 23"/>
                <a:gd name="T17" fmla="*/ 0 h 28"/>
                <a:gd name="T18" fmla="*/ 324 w 23"/>
                <a:gd name="T19" fmla="*/ 54 h 28"/>
                <a:gd name="T20" fmla="*/ 297 w 23"/>
                <a:gd name="T21" fmla="*/ 54 h 28"/>
                <a:gd name="T22" fmla="*/ 297 w 23"/>
                <a:gd name="T23" fmla="*/ 216 h 28"/>
                <a:gd name="T24" fmla="*/ 432 w 23"/>
                <a:gd name="T25" fmla="*/ 459 h 28"/>
                <a:gd name="T26" fmla="*/ 540 w 23"/>
                <a:gd name="T27" fmla="*/ 567 h 28"/>
                <a:gd name="T28" fmla="*/ 594 w 23"/>
                <a:gd name="T29" fmla="*/ 540 h 28"/>
                <a:gd name="T30" fmla="*/ 621 w 23"/>
                <a:gd name="T31" fmla="*/ 594 h 28"/>
                <a:gd name="T32" fmla="*/ 324 w 23"/>
                <a:gd name="T33" fmla="*/ 756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12" y="28"/>
                  </a:moveTo>
                  <a:cubicBezTo>
                    <a:pt x="11" y="28"/>
                    <a:pt x="11" y="27"/>
                    <a:pt x="11" y="26"/>
                  </a:cubicBezTo>
                  <a:cubicBezTo>
                    <a:pt x="11" y="26"/>
                    <a:pt x="12" y="26"/>
                    <a:pt x="12" y="25"/>
                  </a:cubicBezTo>
                  <a:cubicBezTo>
                    <a:pt x="14" y="24"/>
                    <a:pt x="14" y="23"/>
                    <a:pt x="12" y="19"/>
                  </a:cubicBezTo>
                  <a:cubicBezTo>
                    <a:pt x="10" y="17"/>
                    <a:pt x="8" y="12"/>
                    <a:pt x="7" y="10"/>
                  </a:cubicBezTo>
                  <a:cubicBezTo>
                    <a:pt x="6" y="8"/>
                    <a:pt x="5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3"/>
                    <a:pt x="8" y="1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4"/>
                    <a:pt x="10" y="6"/>
                    <a:pt x="11" y="8"/>
                  </a:cubicBezTo>
                  <a:cubicBezTo>
                    <a:pt x="13" y="11"/>
                    <a:pt x="15" y="15"/>
                    <a:pt x="16" y="17"/>
                  </a:cubicBezTo>
                  <a:cubicBezTo>
                    <a:pt x="18" y="21"/>
                    <a:pt x="18" y="22"/>
                    <a:pt x="20" y="21"/>
                  </a:cubicBezTo>
                  <a:cubicBezTo>
                    <a:pt x="21" y="21"/>
                    <a:pt x="21" y="21"/>
                    <a:pt x="22" y="20"/>
                  </a:cubicBezTo>
                  <a:cubicBezTo>
                    <a:pt x="22" y="21"/>
                    <a:pt x="23" y="22"/>
                    <a:pt x="23" y="22"/>
                  </a:cubicBezTo>
                  <a:cubicBezTo>
                    <a:pt x="20" y="24"/>
                    <a:pt x="15" y="26"/>
                    <a:pt x="1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2" name="Freeform 262">
              <a:extLst>
                <a:ext uri="{FF2B5EF4-FFF2-40B4-BE49-F238E27FC236}">
                  <a16:creationId xmlns:a16="http://schemas.microsoft.com/office/drawing/2014/main" id="{ECB4FD2B-1925-E0EB-98AD-3AC8B1130A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82" y="713"/>
              <a:ext cx="71" cy="87"/>
            </a:xfrm>
            <a:custGeom>
              <a:avLst/>
              <a:gdLst>
                <a:gd name="T0" fmla="*/ 210 w 24"/>
                <a:gd name="T1" fmla="*/ 756 h 29"/>
                <a:gd name="T2" fmla="*/ 130 w 24"/>
                <a:gd name="T3" fmla="*/ 621 h 29"/>
                <a:gd name="T4" fmla="*/ 183 w 24"/>
                <a:gd name="T5" fmla="*/ 594 h 29"/>
                <a:gd name="T6" fmla="*/ 385 w 24"/>
                <a:gd name="T7" fmla="*/ 675 h 29"/>
                <a:gd name="T8" fmla="*/ 464 w 24"/>
                <a:gd name="T9" fmla="*/ 540 h 29"/>
                <a:gd name="T10" fmla="*/ 290 w 24"/>
                <a:gd name="T11" fmla="*/ 459 h 29"/>
                <a:gd name="T12" fmla="*/ 53 w 24"/>
                <a:gd name="T13" fmla="*/ 351 h 29"/>
                <a:gd name="T14" fmla="*/ 210 w 24"/>
                <a:gd name="T15" fmla="*/ 54 h 29"/>
                <a:gd name="T16" fmla="*/ 385 w 24"/>
                <a:gd name="T17" fmla="*/ 0 h 29"/>
                <a:gd name="T18" fmla="*/ 438 w 24"/>
                <a:gd name="T19" fmla="*/ 162 h 29"/>
                <a:gd name="T20" fmla="*/ 385 w 24"/>
                <a:gd name="T21" fmla="*/ 189 h 29"/>
                <a:gd name="T22" fmla="*/ 237 w 24"/>
                <a:gd name="T23" fmla="*/ 108 h 29"/>
                <a:gd name="T24" fmla="*/ 157 w 24"/>
                <a:gd name="T25" fmla="*/ 243 h 29"/>
                <a:gd name="T26" fmla="*/ 331 w 24"/>
                <a:gd name="T27" fmla="*/ 324 h 29"/>
                <a:gd name="T28" fmla="*/ 568 w 24"/>
                <a:gd name="T29" fmla="*/ 459 h 29"/>
                <a:gd name="T30" fmla="*/ 411 w 24"/>
                <a:gd name="T31" fmla="*/ 729 h 29"/>
                <a:gd name="T32" fmla="*/ 210 w 24"/>
                <a:gd name="T33" fmla="*/ 75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8" y="28"/>
                  </a:moveTo>
                  <a:cubicBezTo>
                    <a:pt x="7" y="26"/>
                    <a:pt x="6" y="24"/>
                    <a:pt x="5" y="23"/>
                  </a:cubicBezTo>
                  <a:cubicBezTo>
                    <a:pt x="5" y="22"/>
                    <a:pt x="6" y="21"/>
                    <a:pt x="7" y="22"/>
                  </a:cubicBezTo>
                  <a:cubicBezTo>
                    <a:pt x="9" y="23"/>
                    <a:pt x="10" y="27"/>
                    <a:pt x="15" y="25"/>
                  </a:cubicBezTo>
                  <a:cubicBezTo>
                    <a:pt x="18" y="24"/>
                    <a:pt x="19" y="22"/>
                    <a:pt x="18" y="20"/>
                  </a:cubicBezTo>
                  <a:cubicBezTo>
                    <a:pt x="18" y="18"/>
                    <a:pt x="15" y="17"/>
                    <a:pt x="11" y="17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1"/>
                    <a:pt x="0" y="5"/>
                    <a:pt x="8" y="2"/>
                  </a:cubicBezTo>
                  <a:cubicBezTo>
                    <a:pt x="11" y="1"/>
                    <a:pt x="14" y="1"/>
                    <a:pt x="15" y="0"/>
                  </a:cubicBezTo>
                  <a:cubicBezTo>
                    <a:pt x="15" y="1"/>
                    <a:pt x="17" y="4"/>
                    <a:pt x="17" y="6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5" y="6"/>
                    <a:pt x="13" y="3"/>
                    <a:pt x="9" y="4"/>
                  </a:cubicBezTo>
                  <a:cubicBezTo>
                    <a:pt x="5" y="5"/>
                    <a:pt x="5" y="8"/>
                    <a:pt x="6" y="9"/>
                  </a:cubicBezTo>
                  <a:cubicBezTo>
                    <a:pt x="7" y="11"/>
                    <a:pt x="8" y="11"/>
                    <a:pt x="13" y="12"/>
                  </a:cubicBezTo>
                  <a:cubicBezTo>
                    <a:pt x="16" y="12"/>
                    <a:pt x="20" y="12"/>
                    <a:pt x="22" y="17"/>
                  </a:cubicBezTo>
                  <a:cubicBezTo>
                    <a:pt x="24" y="21"/>
                    <a:pt x="21" y="25"/>
                    <a:pt x="16" y="27"/>
                  </a:cubicBezTo>
                  <a:cubicBezTo>
                    <a:pt x="11" y="29"/>
                    <a:pt x="8" y="28"/>
                    <a:pt x="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3" name="Freeform 263">
              <a:extLst>
                <a:ext uri="{FF2B5EF4-FFF2-40B4-BE49-F238E27FC236}">
                  <a16:creationId xmlns:a16="http://schemas.microsoft.com/office/drawing/2014/main" id="{A41DDED9-9D28-670D-CA25-83D4E12964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41" y="785"/>
              <a:ext cx="81" cy="83"/>
            </a:xfrm>
            <a:custGeom>
              <a:avLst/>
              <a:gdLst>
                <a:gd name="T0" fmla="*/ 378 w 27"/>
                <a:gd name="T1" fmla="*/ 729 h 28"/>
                <a:gd name="T2" fmla="*/ 270 w 27"/>
                <a:gd name="T3" fmla="*/ 623 h 28"/>
                <a:gd name="T4" fmla="*/ 324 w 27"/>
                <a:gd name="T5" fmla="*/ 572 h 28"/>
                <a:gd name="T6" fmla="*/ 540 w 27"/>
                <a:gd name="T7" fmla="*/ 599 h 28"/>
                <a:gd name="T8" fmla="*/ 594 w 27"/>
                <a:gd name="T9" fmla="*/ 465 h 28"/>
                <a:gd name="T10" fmla="*/ 378 w 27"/>
                <a:gd name="T11" fmla="*/ 412 h 28"/>
                <a:gd name="T12" fmla="*/ 135 w 27"/>
                <a:gd name="T13" fmla="*/ 385 h 28"/>
                <a:gd name="T14" fmla="*/ 189 w 27"/>
                <a:gd name="T15" fmla="*/ 80 h 28"/>
                <a:gd name="T16" fmla="*/ 351 w 27"/>
                <a:gd name="T17" fmla="*/ 0 h 28"/>
                <a:gd name="T18" fmla="*/ 459 w 27"/>
                <a:gd name="T19" fmla="*/ 107 h 28"/>
                <a:gd name="T20" fmla="*/ 405 w 27"/>
                <a:gd name="T21" fmla="*/ 130 h 28"/>
                <a:gd name="T22" fmla="*/ 243 w 27"/>
                <a:gd name="T23" fmla="*/ 130 h 28"/>
                <a:gd name="T24" fmla="*/ 189 w 27"/>
                <a:gd name="T25" fmla="*/ 264 h 28"/>
                <a:gd name="T26" fmla="*/ 378 w 27"/>
                <a:gd name="T27" fmla="*/ 291 h 28"/>
                <a:gd name="T28" fmla="*/ 675 w 27"/>
                <a:gd name="T29" fmla="*/ 344 h 28"/>
                <a:gd name="T30" fmla="*/ 594 w 27"/>
                <a:gd name="T31" fmla="*/ 649 h 28"/>
                <a:gd name="T32" fmla="*/ 378 w 27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12" y="27"/>
                    <a:pt x="11" y="25"/>
                    <a:pt x="10" y="24"/>
                  </a:cubicBezTo>
                  <a:cubicBezTo>
                    <a:pt x="10" y="23"/>
                    <a:pt x="11" y="22"/>
                    <a:pt x="12" y="22"/>
                  </a:cubicBezTo>
                  <a:cubicBezTo>
                    <a:pt x="14" y="23"/>
                    <a:pt x="16" y="26"/>
                    <a:pt x="20" y="23"/>
                  </a:cubicBezTo>
                  <a:cubicBezTo>
                    <a:pt x="23" y="21"/>
                    <a:pt x="23" y="19"/>
                    <a:pt x="22" y="18"/>
                  </a:cubicBezTo>
                  <a:cubicBezTo>
                    <a:pt x="21" y="15"/>
                    <a:pt x="18" y="15"/>
                    <a:pt x="14" y="16"/>
                  </a:cubicBezTo>
                  <a:cubicBezTo>
                    <a:pt x="9" y="17"/>
                    <a:pt x="6" y="17"/>
                    <a:pt x="5" y="15"/>
                  </a:cubicBezTo>
                  <a:cubicBezTo>
                    <a:pt x="3" y="13"/>
                    <a:pt x="0" y="8"/>
                    <a:pt x="7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6" y="3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2" y="2"/>
                    <a:pt x="9" y="5"/>
                  </a:cubicBezTo>
                  <a:cubicBezTo>
                    <a:pt x="5" y="7"/>
                    <a:pt x="6" y="9"/>
                    <a:pt x="7" y="10"/>
                  </a:cubicBezTo>
                  <a:cubicBezTo>
                    <a:pt x="8" y="12"/>
                    <a:pt x="10" y="12"/>
                    <a:pt x="14" y="11"/>
                  </a:cubicBezTo>
                  <a:cubicBezTo>
                    <a:pt x="18" y="10"/>
                    <a:pt x="22" y="9"/>
                    <a:pt x="25" y="13"/>
                  </a:cubicBezTo>
                  <a:cubicBezTo>
                    <a:pt x="27" y="17"/>
                    <a:pt x="26" y="22"/>
                    <a:pt x="22" y="25"/>
                  </a:cubicBezTo>
                  <a:cubicBezTo>
                    <a:pt x="17" y="28"/>
                    <a:pt x="14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4" name="Freeform 264">
              <a:extLst>
                <a:ext uri="{FF2B5EF4-FFF2-40B4-BE49-F238E27FC236}">
                  <a16:creationId xmlns:a16="http://schemas.microsoft.com/office/drawing/2014/main" id="{96757ED1-C1F8-E923-1715-F48E31CD9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62" y="1416"/>
              <a:ext cx="108" cy="117"/>
            </a:xfrm>
            <a:custGeom>
              <a:avLst/>
              <a:gdLst>
                <a:gd name="T0" fmla="*/ 351 w 36"/>
                <a:gd name="T1" fmla="*/ 0 h 39"/>
                <a:gd name="T2" fmla="*/ 405 w 36"/>
                <a:gd name="T3" fmla="*/ 27 h 39"/>
                <a:gd name="T4" fmla="*/ 378 w 36"/>
                <a:gd name="T5" fmla="*/ 54 h 39"/>
                <a:gd name="T6" fmla="*/ 486 w 36"/>
                <a:gd name="T7" fmla="*/ 189 h 39"/>
                <a:gd name="T8" fmla="*/ 756 w 36"/>
                <a:gd name="T9" fmla="*/ 297 h 39"/>
                <a:gd name="T10" fmla="*/ 891 w 36"/>
                <a:gd name="T11" fmla="*/ 297 h 39"/>
                <a:gd name="T12" fmla="*/ 918 w 36"/>
                <a:gd name="T13" fmla="*/ 270 h 39"/>
                <a:gd name="T14" fmla="*/ 972 w 36"/>
                <a:gd name="T15" fmla="*/ 297 h 39"/>
                <a:gd name="T16" fmla="*/ 891 w 36"/>
                <a:gd name="T17" fmla="*/ 486 h 39"/>
                <a:gd name="T18" fmla="*/ 864 w 36"/>
                <a:gd name="T19" fmla="*/ 513 h 39"/>
                <a:gd name="T20" fmla="*/ 810 w 36"/>
                <a:gd name="T21" fmla="*/ 513 h 39"/>
                <a:gd name="T22" fmla="*/ 216 w 36"/>
                <a:gd name="T23" fmla="*/ 648 h 39"/>
                <a:gd name="T24" fmla="*/ 459 w 36"/>
                <a:gd name="T25" fmla="*/ 810 h 39"/>
                <a:gd name="T26" fmla="*/ 621 w 36"/>
                <a:gd name="T27" fmla="*/ 837 h 39"/>
                <a:gd name="T28" fmla="*/ 648 w 36"/>
                <a:gd name="T29" fmla="*/ 783 h 39"/>
                <a:gd name="T30" fmla="*/ 702 w 36"/>
                <a:gd name="T31" fmla="*/ 837 h 39"/>
                <a:gd name="T32" fmla="*/ 540 w 36"/>
                <a:gd name="T33" fmla="*/ 1053 h 39"/>
                <a:gd name="T34" fmla="*/ 486 w 36"/>
                <a:gd name="T35" fmla="*/ 1026 h 39"/>
                <a:gd name="T36" fmla="*/ 513 w 36"/>
                <a:gd name="T37" fmla="*/ 999 h 39"/>
                <a:gd name="T38" fmla="*/ 432 w 36"/>
                <a:gd name="T39" fmla="*/ 864 h 39"/>
                <a:gd name="T40" fmla="*/ 27 w 36"/>
                <a:gd name="T41" fmla="*/ 621 h 39"/>
                <a:gd name="T42" fmla="*/ 27 w 36"/>
                <a:gd name="T43" fmla="*/ 567 h 39"/>
                <a:gd name="T44" fmla="*/ 783 w 36"/>
                <a:gd name="T45" fmla="*/ 378 h 39"/>
                <a:gd name="T46" fmla="*/ 459 w 36"/>
                <a:gd name="T47" fmla="*/ 243 h 39"/>
                <a:gd name="T48" fmla="*/ 297 w 36"/>
                <a:gd name="T49" fmla="*/ 243 h 39"/>
                <a:gd name="T50" fmla="*/ 297 w 36"/>
                <a:gd name="T51" fmla="*/ 270 h 39"/>
                <a:gd name="T52" fmla="*/ 243 w 36"/>
                <a:gd name="T53" fmla="*/ 243 h 39"/>
                <a:gd name="T54" fmla="*/ 351 w 36"/>
                <a:gd name="T55" fmla="*/ 0 h 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6" h="39">
                  <a:moveTo>
                    <a:pt x="13" y="0"/>
                  </a:move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4"/>
                    <a:pt x="15" y="5"/>
                    <a:pt x="18" y="7"/>
                  </a:cubicBezTo>
                  <a:cubicBezTo>
                    <a:pt x="21" y="8"/>
                    <a:pt x="25" y="10"/>
                    <a:pt x="28" y="11"/>
                  </a:cubicBezTo>
                  <a:cubicBezTo>
                    <a:pt x="30" y="12"/>
                    <a:pt x="32" y="13"/>
                    <a:pt x="33" y="11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5" y="10"/>
                    <a:pt x="35" y="10"/>
                    <a:pt x="36" y="11"/>
                  </a:cubicBezTo>
                  <a:cubicBezTo>
                    <a:pt x="35" y="12"/>
                    <a:pt x="34" y="16"/>
                    <a:pt x="33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1" y="19"/>
                    <a:pt x="30" y="19"/>
                  </a:cubicBezTo>
                  <a:cubicBezTo>
                    <a:pt x="29" y="19"/>
                    <a:pt x="10" y="23"/>
                    <a:pt x="8" y="24"/>
                  </a:cubicBezTo>
                  <a:cubicBezTo>
                    <a:pt x="10" y="25"/>
                    <a:pt x="16" y="29"/>
                    <a:pt x="17" y="30"/>
                  </a:cubicBezTo>
                  <a:cubicBezTo>
                    <a:pt x="20" y="32"/>
                    <a:pt x="21" y="33"/>
                    <a:pt x="23" y="31"/>
                  </a:cubicBezTo>
                  <a:cubicBezTo>
                    <a:pt x="23" y="30"/>
                    <a:pt x="24" y="30"/>
                    <a:pt x="24" y="29"/>
                  </a:cubicBezTo>
                  <a:cubicBezTo>
                    <a:pt x="25" y="29"/>
                    <a:pt x="25" y="30"/>
                    <a:pt x="26" y="31"/>
                  </a:cubicBezTo>
                  <a:cubicBezTo>
                    <a:pt x="24" y="34"/>
                    <a:pt x="21" y="37"/>
                    <a:pt x="20" y="39"/>
                  </a:cubicBezTo>
                  <a:cubicBezTo>
                    <a:pt x="19" y="39"/>
                    <a:pt x="18" y="39"/>
                    <a:pt x="1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5"/>
                    <a:pt x="19" y="35"/>
                    <a:pt x="16" y="32"/>
                  </a:cubicBezTo>
                  <a:cubicBezTo>
                    <a:pt x="13" y="31"/>
                    <a:pt x="2" y="23"/>
                    <a:pt x="1" y="23"/>
                  </a:cubicBezTo>
                  <a:cubicBezTo>
                    <a:pt x="1" y="22"/>
                    <a:pt x="0" y="21"/>
                    <a:pt x="1" y="21"/>
                  </a:cubicBezTo>
                  <a:cubicBezTo>
                    <a:pt x="5" y="20"/>
                    <a:pt x="27" y="15"/>
                    <a:pt x="29" y="14"/>
                  </a:cubicBezTo>
                  <a:cubicBezTo>
                    <a:pt x="27" y="14"/>
                    <a:pt x="19" y="10"/>
                    <a:pt x="17" y="9"/>
                  </a:cubicBezTo>
                  <a:cubicBezTo>
                    <a:pt x="13" y="7"/>
                    <a:pt x="12" y="7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10" y="7"/>
                    <a:pt x="12" y="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5" name="Freeform 265">
              <a:extLst>
                <a:ext uri="{FF2B5EF4-FFF2-40B4-BE49-F238E27FC236}">
                  <a16:creationId xmlns:a16="http://schemas.microsoft.com/office/drawing/2014/main" id="{2626A29B-DC57-1C99-0F36-155A8D9A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43" y="1084"/>
              <a:ext cx="90" cy="108"/>
            </a:xfrm>
            <a:custGeom>
              <a:avLst/>
              <a:gdLst>
                <a:gd name="T0" fmla="*/ 675 w 30"/>
                <a:gd name="T1" fmla="*/ 972 h 36"/>
                <a:gd name="T2" fmla="*/ 621 w 30"/>
                <a:gd name="T3" fmla="*/ 972 h 36"/>
                <a:gd name="T4" fmla="*/ 621 w 30"/>
                <a:gd name="T5" fmla="*/ 918 h 36"/>
                <a:gd name="T6" fmla="*/ 486 w 30"/>
                <a:gd name="T7" fmla="*/ 837 h 36"/>
                <a:gd name="T8" fmla="*/ 216 w 30"/>
                <a:gd name="T9" fmla="*/ 810 h 36"/>
                <a:gd name="T10" fmla="*/ 54 w 30"/>
                <a:gd name="T11" fmla="*/ 864 h 36"/>
                <a:gd name="T12" fmla="*/ 54 w 30"/>
                <a:gd name="T13" fmla="*/ 891 h 36"/>
                <a:gd name="T14" fmla="*/ 0 w 30"/>
                <a:gd name="T15" fmla="*/ 891 h 36"/>
                <a:gd name="T16" fmla="*/ 27 w 30"/>
                <a:gd name="T17" fmla="*/ 675 h 36"/>
                <a:gd name="T18" fmla="*/ 27 w 30"/>
                <a:gd name="T19" fmla="*/ 648 h 36"/>
                <a:gd name="T20" fmla="*/ 81 w 30"/>
                <a:gd name="T21" fmla="*/ 621 h 36"/>
                <a:gd name="T22" fmla="*/ 594 w 30"/>
                <a:gd name="T23" fmla="*/ 297 h 36"/>
                <a:gd name="T24" fmla="*/ 297 w 30"/>
                <a:gd name="T25" fmla="*/ 243 h 36"/>
                <a:gd name="T26" fmla="*/ 162 w 30"/>
                <a:gd name="T27" fmla="*/ 270 h 36"/>
                <a:gd name="T28" fmla="*/ 135 w 30"/>
                <a:gd name="T29" fmla="*/ 297 h 36"/>
                <a:gd name="T30" fmla="*/ 81 w 30"/>
                <a:gd name="T31" fmla="*/ 297 h 36"/>
                <a:gd name="T32" fmla="*/ 162 w 30"/>
                <a:gd name="T33" fmla="*/ 27 h 36"/>
                <a:gd name="T34" fmla="*/ 216 w 30"/>
                <a:gd name="T35" fmla="*/ 27 h 36"/>
                <a:gd name="T36" fmla="*/ 189 w 30"/>
                <a:gd name="T37" fmla="*/ 81 h 36"/>
                <a:gd name="T38" fmla="*/ 324 w 30"/>
                <a:gd name="T39" fmla="*/ 162 h 36"/>
                <a:gd name="T40" fmla="*/ 783 w 30"/>
                <a:gd name="T41" fmla="*/ 270 h 36"/>
                <a:gd name="T42" fmla="*/ 810 w 30"/>
                <a:gd name="T43" fmla="*/ 324 h 36"/>
                <a:gd name="T44" fmla="*/ 162 w 30"/>
                <a:gd name="T45" fmla="*/ 729 h 36"/>
                <a:gd name="T46" fmla="*/ 486 w 30"/>
                <a:gd name="T47" fmla="*/ 783 h 36"/>
                <a:gd name="T48" fmla="*/ 648 w 30"/>
                <a:gd name="T49" fmla="*/ 729 h 36"/>
                <a:gd name="T50" fmla="*/ 648 w 30"/>
                <a:gd name="T51" fmla="*/ 675 h 36"/>
                <a:gd name="T52" fmla="*/ 702 w 30"/>
                <a:gd name="T53" fmla="*/ 702 h 36"/>
                <a:gd name="T54" fmla="*/ 675 w 30"/>
                <a:gd name="T55" fmla="*/ 972 h 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36">
                  <a:moveTo>
                    <a:pt x="25" y="36"/>
                  </a:moveTo>
                  <a:cubicBezTo>
                    <a:pt x="24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4"/>
                  </a:cubicBezTo>
                  <a:cubicBezTo>
                    <a:pt x="23" y="32"/>
                    <a:pt x="22" y="32"/>
                    <a:pt x="18" y="31"/>
                  </a:cubicBezTo>
                  <a:cubicBezTo>
                    <a:pt x="15" y="31"/>
                    <a:pt x="10" y="30"/>
                    <a:pt x="8" y="30"/>
                  </a:cubicBezTo>
                  <a:cubicBezTo>
                    <a:pt x="5" y="30"/>
                    <a:pt x="3" y="29"/>
                    <a:pt x="2" y="32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1"/>
                    <a:pt x="0" y="27"/>
                    <a:pt x="1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1" y="24"/>
                    <a:pt x="2" y="24"/>
                    <a:pt x="3" y="23"/>
                  </a:cubicBezTo>
                  <a:cubicBezTo>
                    <a:pt x="4" y="23"/>
                    <a:pt x="20" y="13"/>
                    <a:pt x="22" y="11"/>
                  </a:cubicBezTo>
                  <a:cubicBezTo>
                    <a:pt x="20" y="11"/>
                    <a:pt x="13" y="9"/>
                    <a:pt x="11" y="9"/>
                  </a:cubicBezTo>
                  <a:cubicBezTo>
                    <a:pt x="8" y="8"/>
                    <a:pt x="6" y="8"/>
                    <a:pt x="6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4" y="7"/>
                    <a:pt x="5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7" y="4"/>
                    <a:pt x="8" y="5"/>
                    <a:pt x="12" y="6"/>
                  </a:cubicBezTo>
                  <a:cubicBezTo>
                    <a:pt x="15" y="7"/>
                    <a:pt x="28" y="10"/>
                    <a:pt x="29" y="10"/>
                  </a:cubicBezTo>
                  <a:cubicBezTo>
                    <a:pt x="30" y="11"/>
                    <a:pt x="30" y="11"/>
                    <a:pt x="30" y="12"/>
                  </a:cubicBezTo>
                  <a:cubicBezTo>
                    <a:pt x="26" y="14"/>
                    <a:pt x="7" y="27"/>
                    <a:pt x="6" y="27"/>
                  </a:cubicBezTo>
                  <a:cubicBezTo>
                    <a:pt x="7" y="28"/>
                    <a:pt x="16" y="28"/>
                    <a:pt x="18" y="29"/>
                  </a:cubicBezTo>
                  <a:cubicBezTo>
                    <a:pt x="22" y="29"/>
                    <a:pt x="23" y="28"/>
                    <a:pt x="24" y="27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5" y="25"/>
                    <a:pt x="26" y="25"/>
                    <a:pt x="26" y="26"/>
                  </a:cubicBezTo>
                  <a:cubicBezTo>
                    <a:pt x="26" y="28"/>
                    <a:pt x="25" y="34"/>
                    <a:pt x="2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6" name="Freeform 266">
              <a:extLst>
                <a:ext uri="{FF2B5EF4-FFF2-40B4-BE49-F238E27FC236}">
                  <a16:creationId xmlns:a16="http://schemas.microsoft.com/office/drawing/2014/main" id="{1C05BC5C-F205-1A51-B36F-12982B154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51" y="833"/>
              <a:ext cx="111" cy="119"/>
            </a:xfrm>
            <a:custGeom>
              <a:avLst/>
              <a:gdLst>
                <a:gd name="T0" fmla="*/ 540 w 37"/>
                <a:gd name="T1" fmla="*/ 1053 h 40"/>
                <a:gd name="T2" fmla="*/ 486 w 37"/>
                <a:gd name="T3" fmla="*/ 1026 h 40"/>
                <a:gd name="T4" fmla="*/ 513 w 37"/>
                <a:gd name="T5" fmla="*/ 1000 h 40"/>
                <a:gd name="T6" fmla="*/ 432 w 37"/>
                <a:gd name="T7" fmla="*/ 842 h 40"/>
                <a:gd name="T8" fmla="*/ 216 w 37"/>
                <a:gd name="T9" fmla="*/ 681 h 40"/>
                <a:gd name="T10" fmla="*/ 54 w 37"/>
                <a:gd name="T11" fmla="*/ 628 h 40"/>
                <a:gd name="T12" fmla="*/ 54 w 37"/>
                <a:gd name="T13" fmla="*/ 655 h 40"/>
                <a:gd name="T14" fmla="*/ 0 w 37"/>
                <a:gd name="T15" fmla="*/ 628 h 40"/>
                <a:gd name="T16" fmla="*/ 108 w 37"/>
                <a:gd name="T17" fmla="*/ 479 h 40"/>
                <a:gd name="T18" fmla="*/ 135 w 37"/>
                <a:gd name="T19" fmla="*/ 452 h 40"/>
                <a:gd name="T20" fmla="*/ 216 w 37"/>
                <a:gd name="T21" fmla="*/ 452 h 40"/>
                <a:gd name="T22" fmla="*/ 810 w 37"/>
                <a:gd name="T23" fmla="*/ 479 h 40"/>
                <a:gd name="T24" fmla="*/ 594 w 37"/>
                <a:gd name="T25" fmla="*/ 265 h 40"/>
                <a:gd name="T26" fmla="*/ 459 w 37"/>
                <a:gd name="T27" fmla="*/ 211 h 40"/>
                <a:gd name="T28" fmla="*/ 432 w 37"/>
                <a:gd name="T29" fmla="*/ 238 h 40"/>
                <a:gd name="T30" fmla="*/ 378 w 37"/>
                <a:gd name="T31" fmla="*/ 184 h 40"/>
                <a:gd name="T32" fmla="*/ 594 w 37"/>
                <a:gd name="T33" fmla="*/ 0 h 40"/>
                <a:gd name="T34" fmla="*/ 621 w 37"/>
                <a:gd name="T35" fmla="*/ 54 h 40"/>
                <a:gd name="T36" fmla="*/ 594 w 37"/>
                <a:gd name="T37" fmla="*/ 54 h 40"/>
                <a:gd name="T38" fmla="*/ 648 w 37"/>
                <a:gd name="T39" fmla="*/ 211 h 40"/>
                <a:gd name="T40" fmla="*/ 999 w 37"/>
                <a:gd name="T41" fmla="*/ 547 h 40"/>
                <a:gd name="T42" fmla="*/ 972 w 37"/>
                <a:gd name="T43" fmla="*/ 574 h 40"/>
                <a:gd name="T44" fmla="*/ 216 w 37"/>
                <a:gd name="T45" fmla="*/ 574 h 40"/>
                <a:gd name="T46" fmla="*/ 486 w 37"/>
                <a:gd name="T47" fmla="*/ 788 h 40"/>
                <a:gd name="T48" fmla="*/ 621 w 37"/>
                <a:gd name="T49" fmla="*/ 842 h 40"/>
                <a:gd name="T50" fmla="*/ 648 w 37"/>
                <a:gd name="T51" fmla="*/ 815 h 40"/>
                <a:gd name="T52" fmla="*/ 702 w 37"/>
                <a:gd name="T53" fmla="*/ 842 h 40"/>
                <a:gd name="T54" fmla="*/ 540 w 37"/>
                <a:gd name="T55" fmla="*/ 1053 h 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7" h="40">
                  <a:moveTo>
                    <a:pt x="20" y="40"/>
                  </a:moveTo>
                  <a:cubicBezTo>
                    <a:pt x="19" y="40"/>
                    <a:pt x="18" y="39"/>
                    <a:pt x="18" y="39"/>
                  </a:cubicBezTo>
                  <a:cubicBezTo>
                    <a:pt x="18" y="38"/>
                    <a:pt x="18" y="38"/>
                    <a:pt x="19" y="38"/>
                  </a:cubicBezTo>
                  <a:cubicBezTo>
                    <a:pt x="20" y="36"/>
                    <a:pt x="19" y="35"/>
                    <a:pt x="16" y="32"/>
                  </a:cubicBezTo>
                  <a:cubicBezTo>
                    <a:pt x="13" y="30"/>
                    <a:pt x="10" y="28"/>
                    <a:pt x="8" y="26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1" y="23"/>
                    <a:pt x="3" y="20"/>
                    <a:pt x="4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6" y="17"/>
                    <a:pt x="6" y="17"/>
                    <a:pt x="8" y="17"/>
                  </a:cubicBezTo>
                  <a:cubicBezTo>
                    <a:pt x="8" y="17"/>
                    <a:pt x="27" y="18"/>
                    <a:pt x="30" y="18"/>
                  </a:cubicBezTo>
                  <a:cubicBezTo>
                    <a:pt x="28" y="16"/>
                    <a:pt x="24" y="11"/>
                    <a:pt x="22" y="10"/>
                  </a:cubicBezTo>
                  <a:cubicBezTo>
                    <a:pt x="20" y="7"/>
                    <a:pt x="19" y="6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4" y="8"/>
                    <a:pt x="14" y="7"/>
                  </a:cubicBezTo>
                  <a:cubicBezTo>
                    <a:pt x="17" y="5"/>
                    <a:pt x="20" y="2"/>
                    <a:pt x="22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1" y="4"/>
                    <a:pt x="21" y="5"/>
                    <a:pt x="24" y="8"/>
                  </a:cubicBezTo>
                  <a:cubicBezTo>
                    <a:pt x="26" y="10"/>
                    <a:pt x="36" y="20"/>
                    <a:pt x="37" y="21"/>
                  </a:cubicBezTo>
                  <a:cubicBezTo>
                    <a:pt x="37" y="21"/>
                    <a:pt x="37" y="22"/>
                    <a:pt x="36" y="22"/>
                  </a:cubicBezTo>
                  <a:cubicBezTo>
                    <a:pt x="32" y="22"/>
                    <a:pt x="9" y="22"/>
                    <a:pt x="8" y="22"/>
                  </a:cubicBezTo>
                  <a:cubicBezTo>
                    <a:pt x="9" y="23"/>
                    <a:pt x="15" y="29"/>
                    <a:pt x="18" y="30"/>
                  </a:cubicBezTo>
                  <a:cubicBezTo>
                    <a:pt x="21" y="33"/>
                    <a:pt x="22" y="33"/>
                    <a:pt x="23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6" y="31"/>
                    <a:pt x="26" y="32"/>
                  </a:cubicBezTo>
                  <a:cubicBezTo>
                    <a:pt x="24" y="34"/>
                    <a:pt x="21" y="38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7" name="Freeform 267">
              <a:extLst>
                <a:ext uri="{FF2B5EF4-FFF2-40B4-BE49-F238E27FC236}">
                  <a16:creationId xmlns:a16="http://schemas.microsoft.com/office/drawing/2014/main" id="{A00359C8-6F91-895B-8CA4-F542B72902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73" y="1384"/>
              <a:ext cx="105" cy="113"/>
            </a:xfrm>
            <a:custGeom>
              <a:avLst/>
              <a:gdLst>
                <a:gd name="T0" fmla="*/ 810 w 35"/>
                <a:gd name="T1" fmla="*/ 425 h 38"/>
                <a:gd name="T2" fmla="*/ 756 w 35"/>
                <a:gd name="T3" fmla="*/ 425 h 38"/>
                <a:gd name="T4" fmla="*/ 756 w 35"/>
                <a:gd name="T5" fmla="*/ 479 h 38"/>
                <a:gd name="T6" fmla="*/ 675 w 35"/>
                <a:gd name="T7" fmla="*/ 574 h 38"/>
                <a:gd name="T8" fmla="*/ 567 w 35"/>
                <a:gd name="T9" fmla="*/ 627 h 38"/>
                <a:gd name="T10" fmla="*/ 405 w 35"/>
                <a:gd name="T11" fmla="*/ 318 h 38"/>
                <a:gd name="T12" fmla="*/ 513 w 35"/>
                <a:gd name="T13" fmla="*/ 265 h 38"/>
                <a:gd name="T14" fmla="*/ 675 w 35"/>
                <a:gd name="T15" fmla="*/ 291 h 38"/>
                <a:gd name="T16" fmla="*/ 702 w 35"/>
                <a:gd name="T17" fmla="*/ 318 h 38"/>
                <a:gd name="T18" fmla="*/ 756 w 35"/>
                <a:gd name="T19" fmla="*/ 291 h 38"/>
                <a:gd name="T20" fmla="*/ 621 w 35"/>
                <a:gd name="T21" fmla="*/ 0 h 38"/>
                <a:gd name="T22" fmla="*/ 567 w 35"/>
                <a:gd name="T23" fmla="*/ 27 h 38"/>
                <a:gd name="T24" fmla="*/ 594 w 35"/>
                <a:gd name="T25" fmla="*/ 54 h 38"/>
                <a:gd name="T26" fmla="*/ 486 w 35"/>
                <a:gd name="T27" fmla="*/ 161 h 38"/>
                <a:gd name="T28" fmla="*/ 216 w 35"/>
                <a:gd name="T29" fmla="*/ 265 h 38"/>
                <a:gd name="T30" fmla="*/ 54 w 35"/>
                <a:gd name="T31" fmla="*/ 265 h 38"/>
                <a:gd name="T32" fmla="*/ 54 w 35"/>
                <a:gd name="T33" fmla="*/ 238 h 38"/>
                <a:gd name="T34" fmla="*/ 0 w 35"/>
                <a:gd name="T35" fmla="*/ 238 h 38"/>
                <a:gd name="T36" fmla="*/ 108 w 35"/>
                <a:gd name="T37" fmla="*/ 520 h 38"/>
                <a:gd name="T38" fmla="*/ 162 w 35"/>
                <a:gd name="T39" fmla="*/ 520 h 38"/>
                <a:gd name="T40" fmla="*/ 162 w 35"/>
                <a:gd name="T41" fmla="*/ 506 h 38"/>
                <a:gd name="T42" fmla="*/ 270 w 35"/>
                <a:gd name="T43" fmla="*/ 372 h 38"/>
                <a:gd name="T44" fmla="*/ 351 w 35"/>
                <a:gd name="T45" fmla="*/ 345 h 38"/>
                <a:gd name="T46" fmla="*/ 513 w 35"/>
                <a:gd name="T47" fmla="*/ 654 h 38"/>
                <a:gd name="T48" fmla="*/ 405 w 35"/>
                <a:gd name="T49" fmla="*/ 708 h 38"/>
                <a:gd name="T50" fmla="*/ 270 w 35"/>
                <a:gd name="T51" fmla="*/ 708 h 38"/>
                <a:gd name="T52" fmla="*/ 243 w 35"/>
                <a:gd name="T53" fmla="*/ 681 h 38"/>
                <a:gd name="T54" fmla="*/ 189 w 35"/>
                <a:gd name="T55" fmla="*/ 708 h 38"/>
                <a:gd name="T56" fmla="*/ 351 w 35"/>
                <a:gd name="T57" fmla="*/ 999 h 38"/>
                <a:gd name="T58" fmla="*/ 405 w 35"/>
                <a:gd name="T59" fmla="*/ 972 h 38"/>
                <a:gd name="T60" fmla="*/ 378 w 35"/>
                <a:gd name="T61" fmla="*/ 946 h 38"/>
                <a:gd name="T62" fmla="*/ 486 w 35"/>
                <a:gd name="T63" fmla="*/ 815 h 38"/>
                <a:gd name="T64" fmla="*/ 729 w 35"/>
                <a:gd name="T65" fmla="*/ 681 h 38"/>
                <a:gd name="T66" fmla="*/ 891 w 35"/>
                <a:gd name="T67" fmla="*/ 681 h 38"/>
                <a:gd name="T68" fmla="*/ 891 w 35"/>
                <a:gd name="T69" fmla="*/ 708 h 38"/>
                <a:gd name="T70" fmla="*/ 945 w 35"/>
                <a:gd name="T71" fmla="*/ 681 h 38"/>
                <a:gd name="T72" fmla="*/ 810 w 35"/>
                <a:gd name="T73" fmla="*/ 425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38">
                  <a:moveTo>
                    <a:pt x="30" y="16"/>
                  </a:moveTo>
                  <a:cubicBezTo>
                    <a:pt x="29" y="15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28" y="20"/>
                    <a:pt x="25" y="22"/>
                  </a:cubicBezTo>
                  <a:cubicBezTo>
                    <a:pt x="24" y="23"/>
                    <a:pt x="22" y="23"/>
                    <a:pt x="21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23" y="9"/>
                    <a:pt x="24" y="9"/>
                    <a:pt x="25" y="11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6" y="12"/>
                    <a:pt x="27" y="11"/>
                    <a:pt x="28" y="11"/>
                  </a:cubicBezTo>
                  <a:cubicBezTo>
                    <a:pt x="26" y="8"/>
                    <a:pt x="24" y="3"/>
                    <a:pt x="23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4"/>
                    <a:pt x="21" y="5"/>
                    <a:pt x="18" y="6"/>
                  </a:cubicBezTo>
                  <a:cubicBezTo>
                    <a:pt x="16" y="7"/>
                    <a:pt x="11" y="9"/>
                    <a:pt x="8" y="10"/>
                  </a:cubicBezTo>
                  <a:cubicBezTo>
                    <a:pt x="5" y="11"/>
                    <a:pt x="3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12"/>
                    <a:pt x="2" y="16"/>
                    <a:pt x="4" y="20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6"/>
                    <a:pt x="7" y="16"/>
                    <a:pt x="10" y="14"/>
                  </a:cubicBezTo>
                  <a:cubicBezTo>
                    <a:pt x="10" y="14"/>
                    <a:pt x="12" y="14"/>
                    <a:pt x="13" y="1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6"/>
                    <a:pt x="16" y="26"/>
                    <a:pt x="15" y="27"/>
                  </a:cubicBezTo>
                  <a:cubicBezTo>
                    <a:pt x="13" y="28"/>
                    <a:pt x="11" y="29"/>
                    <a:pt x="10" y="27"/>
                  </a:cubicBezTo>
                  <a:cubicBezTo>
                    <a:pt x="10" y="27"/>
                    <a:pt x="10" y="27"/>
                    <a:pt x="9" y="26"/>
                  </a:cubicBezTo>
                  <a:cubicBezTo>
                    <a:pt x="8" y="26"/>
                    <a:pt x="7" y="27"/>
                    <a:pt x="7" y="27"/>
                  </a:cubicBezTo>
                  <a:cubicBezTo>
                    <a:pt x="9" y="30"/>
                    <a:pt x="11" y="34"/>
                    <a:pt x="13" y="38"/>
                  </a:cubicBezTo>
                  <a:cubicBezTo>
                    <a:pt x="13" y="38"/>
                    <a:pt x="15" y="38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3" y="34"/>
                    <a:pt x="15" y="33"/>
                    <a:pt x="18" y="31"/>
                  </a:cubicBezTo>
                  <a:cubicBezTo>
                    <a:pt x="19" y="30"/>
                    <a:pt x="24" y="28"/>
                    <a:pt x="27" y="26"/>
                  </a:cubicBezTo>
                  <a:cubicBezTo>
                    <a:pt x="31" y="24"/>
                    <a:pt x="31" y="24"/>
                    <a:pt x="33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3" y="23"/>
                    <a:pt x="31" y="18"/>
                    <a:pt x="3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8" name="Freeform 268">
              <a:extLst>
                <a:ext uri="{FF2B5EF4-FFF2-40B4-BE49-F238E27FC236}">
                  <a16:creationId xmlns:a16="http://schemas.microsoft.com/office/drawing/2014/main" id="{93094AE2-666D-989B-7B49-977604FF47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43" y="788"/>
              <a:ext cx="86" cy="95"/>
            </a:xfrm>
            <a:custGeom>
              <a:avLst/>
              <a:gdLst>
                <a:gd name="T0" fmla="*/ 439 w 29"/>
                <a:gd name="T1" fmla="*/ 757 h 32"/>
                <a:gd name="T2" fmla="*/ 386 w 29"/>
                <a:gd name="T3" fmla="*/ 837 h 32"/>
                <a:gd name="T4" fmla="*/ 157 w 29"/>
                <a:gd name="T5" fmla="*/ 707 h 32"/>
                <a:gd name="T6" fmla="*/ 0 w 29"/>
                <a:gd name="T7" fmla="*/ 371 h 32"/>
                <a:gd name="T8" fmla="*/ 211 w 29"/>
                <a:gd name="T9" fmla="*/ 80 h 32"/>
                <a:gd name="T10" fmla="*/ 599 w 29"/>
                <a:gd name="T11" fmla="*/ 157 h 32"/>
                <a:gd name="T12" fmla="*/ 756 w 29"/>
                <a:gd name="T13" fmla="*/ 318 h 32"/>
                <a:gd name="T14" fmla="*/ 649 w 29"/>
                <a:gd name="T15" fmla="*/ 466 h 32"/>
                <a:gd name="T16" fmla="*/ 626 w 29"/>
                <a:gd name="T17" fmla="*/ 439 h 32"/>
                <a:gd name="T18" fmla="*/ 649 w 29"/>
                <a:gd name="T19" fmla="*/ 344 h 32"/>
                <a:gd name="T20" fmla="*/ 546 w 29"/>
                <a:gd name="T21" fmla="*/ 184 h 32"/>
                <a:gd name="T22" fmla="*/ 184 w 29"/>
                <a:gd name="T23" fmla="*/ 291 h 32"/>
                <a:gd name="T24" fmla="*/ 211 w 29"/>
                <a:gd name="T25" fmla="*/ 653 h 32"/>
                <a:gd name="T26" fmla="*/ 264 w 29"/>
                <a:gd name="T27" fmla="*/ 680 h 32"/>
                <a:gd name="T28" fmla="*/ 344 w 29"/>
                <a:gd name="T29" fmla="*/ 680 h 32"/>
                <a:gd name="T30" fmla="*/ 371 w 29"/>
                <a:gd name="T31" fmla="*/ 626 h 32"/>
                <a:gd name="T32" fmla="*/ 371 w 29"/>
                <a:gd name="T33" fmla="*/ 546 h 32"/>
                <a:gd name="T34" fmla="*/ 344 w 29"/>
                <a:gd name="T35" fmla="*/ 493 h 32"/>
                <a:gd name="T36" fmla="*/ 386 w 29"/>
                <a:gd name="T37" fmla="*/ 466 h 32"/>
                <a:gd name="T38" fmla="*/ 599 w 29"/>
                <a:gd name="T39" fmla="*/ 653 h 32"/>
                <a:gd name="T40" fmla="*/ 572 w 29"/>
                <a:gd name="T41" fmla="*/ 707 h 32"/>
                <a:gd name="T42" fmla="*/ 546 w 29"/>
                <a:gd name="T43" fmla="*/ 680 h 32"/>
                <a:gd name="T44" fmla="*/ 466 w 29"/>
                <a:gd name="T45" fmla="*/ 707 h 32"/>
                <a:gd name="T46" fmla="*/ 439 w 29"/>
                <a:gd name="T47" fmla="*/ 757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9" h="32">
                  <a:moveTo>
                    <a:pt x="17" y="29"/>
                  </a:moveTo>
                  <a:cubicBezTo>
                    <a:pt x="16" y="30"/>
                    <a:pt x="15" y="31"/>
                    <a:pt x="15" y="32"/>
                  </a:cubicBezTo>
                  <a:cubicBezTo>
                    <a:pt x="13" y="31"/>
                    <a:pt x="10" y="29"/>
                    <a:pt x="6" y="27"/>
                  </a:cubicBezTo>
                  <a:cubicBezTo>
                    <a:pt x="3" y="24"/>
                    <a:pt x="0" y="20"/>
                    <a:pt x="0" y="14"/>
                  </a:cubicBezTo>
                  <a:cubicBezTo>
                    <a:pt x="0" y="9"/>
                    <a:pt x="4" y="4"/>
                    <a:pt x="8" y="3"/>
                  </a:cubicBezTo>
                  <a:cubicBezTo>
                    <a:pt x="14" y="0"/>
                    <a:pt x="19" y="3"/>
                    <a:pt x="23" y="6"/>
                  </a:cubicBezTo>
                  <a:cubicBezTo>
                    <a:pt x="27" y="9"/>
                    <a:pt x="29" y="11"/>
                    <a:pt x="29" y="12"/>
                  </a:cubicBezTo>
                  <a:cubicBezTo>
                    <a:pt x="28" y="14"/>
                    <a:pt x="27" y="16"/>
                    <a:pt x="25" y="18"/>
                  </a:cubicBezTo>
                  <a:cubicBezTo>
                    <a:pt x="25" y="18"/>
                    <a:pt x="24" y="18"/>
                    <a:pt x="24" y="17"/>
                  </a:cubicBezTo>
                  <a:cubicBezTo>
                    <a:pt x="24" y="16"/>
                    <a:pt x="25" y="14"/>
                    <a:pt x="25" y="13"/>
                  </a:cubicBezTo>
                  <a:cubicBezTo>
                    <a:pt x="25" y="11"/>
                    <a:pt x="24" y="9"/>
                    <a:pt x="21" y="7"/>
                  </a:cubicBezTo>
                  <a:cubicBezTo>
                    <a:pt x="19" y="5"/>
                    <a:pt x="12" y="3"/>
                    <a:pt x="7" y="11"/>
                  </a:cubicBezTo>
                  <a:cubicBezTo>
                    <a:pt x="2" y="19"/>
                    <a:pt x="6" y="23"/>
                    <a:pt x="8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6" y="23"/>
                    <a:pt x="16" y="22"/>
                    <a:pt x="14" y="21"/>
                  </a:cubicBezTo>
                  <a:cubicBezTo>
                    <a:pt x="14" y="20"/>
                    <a:pt x="13" y="20"/>
                    <a:pt x="13" y="19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8" y="20"/>
                    <a:pt x="21" y="23"/>
                    <a:pt x="23" y="25"/>
                  </a:cubicBezTo>
                  <a:cubicBezTo>
                    <a:pt x="24" y="25"/>
                    <a:pt x="23" y="27"/>
                    <a:pt x="22" y="27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20" y="25"/>
                    <a:pt x="18" y="27"/>
                  </a:cubicBezTo>
                  <a:cubicBezTo>
                    <a:pt x="17" y="28"/>
                    <a:pt x="17" y="29"/>
                    <a:pt x="1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59" name="Freeform 269">
              <a:extLst>
                <a:ext uri="{FF2B5EF4-FFF2-40B4-BE49-F238E27FC236}">
                  <a16:creationId xmlns:a16="http://schemas.microsoft.com/office/drawing/2014/main" id="{5CF62F82-DC71-3740-E0B8-144E57E78C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97" y="931"/>
              <a:ext cx="96" cy="96"/>
            </a:xfrm>
            <a:custGeom>
              <a:avLst/>
              <a:gdLst>
                <a:gd name="T0" fmla="*/ 594 w 32"/>
                <a:gd name="T1" fmla="*/ 864 h 32"/>
                <a:gd name="T2" fmla="*/ 540 w 32"/>
                <a:gd name="T3" fmla="*/ 837 h 32"/>
                <a:gd name="T4" fmla="*/ 567 w 32"/>
                <a:gd name="T5" fmla="*/ 810 h 32"/>
                <a:gd name="T6" fmla="*/ 459 w 32"/>
                <a:gd name="T7" fmla="*/ 675 h 32"/>
                <a:gd name="T8" fmla="*/ 216 w 32"/>
                <a:gd name="T9" fmla="*/ 540 h 32"/>
                <a:gd name="T10" fmla="*/ 81 w 32"/>
                <a:gd name="T11" fmla="*/ 540 h 32"/>
                <a:gd name="T12" fmla="*/ 54 w 32"/>
                <a:gd name="T13" fmla="*/ 540 h 32"/>
                <a:gd name="T14" fmla="*/ 0 w 32"/>
                <a:gd name="T15" fmla="*/ 513 h 32"/>
                <a:gd name="T16" fmla="*/ 297 w 32"/>
                <a:gd name="T17" fmla="*/ 0 h 32"/>
                <a:gd name="T18" fmla="*/ 459 w 32"/>
                <a:gd name="T19" fmla="*/ 108 h 32"/>
                <a:gd name="T20" fmla="*/ 432 w 32"/>
                <a:gd name="T21" fmla="*/ 162 h 32"/>
                <a:gd name="T22" fmla="*/ 378 w 32"/>
                <a:gd name="T23" fmla="*/ 135 h 32"/>
                <a:gd name="T24" fmla="*/ 270 w 32"/>
                <a:gd name="T25" fmla="*/ 189 h 32"/>
                <a:gd name="T26" fmla="*/ 189 w 32"/>
                <a:gd name="T27" fmla="*/ 324 h 32"/>
                <a:gd name="T28" fmla="*/ 189 w 32"/>
                <a:gd name="T29" fmla="*/ 378 h 32"/>
                <a:gd name="T30" fmla="*/ 378 w 32"/>
                <a:gd name="T31" fmla="*/ 459 h 32"/>
                <a:gd name="T32" fmla="*/ 486 w 32"/>
                <a:gd name="T33" fmla="*/ 297 h 32"/>
                <a:gd name="T34" fmla="*/ 540 w 32"/>
                <a:gd name="T35" fmla="*/ 324 h 32"/>
                <a:gd name="T36" fmla="*/ 432 w 32"/>
                <a:gd name="T37" fmla="*/ 513 h 32"/>
                <a:gd name="T38" fmla="*/ 540 w 32"/>
                <a:gd name="T39" fmla="*/ 567 h 32"/>
                <a:gd name="T40" fmla="*/ 702 w 32"/>
                <a:gd name="T41" fmla="*/ 540 h 32"/>
                <a:gd name="T42" fmla="*/ 729 w 32"/>
                <a:gd name="T43" fmla="*/ 486 h 32"/>
                <a:gd name="T44" fmla="*/ 702 w 32"/>
                <a:gd name="T45" fmla="*/ 324 h 32"/>
                <a:gd name="T46" fmla="*/ 675 w 32"/>
                <a:gd name="T47" fmla="*/ 297 h 32"/>
                <a:gd name="T48" fmla="*/ 729 w 32"/>
                <a:gd name="T49" fmla="*/ 243 h 32"/>
                <a:gd name="T50" fmla="*/ 864 w 32"/>
                <a:gd name="T51" fmla="*/ 378 h 32"/>
                <a:gd name="T52" fmla="*/ 594 w 32"/>
                <a:gd name="T53" fmla="*/ 864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2" h="32">
                  <a:moveTo>
                    <a:pt x="22" y="32"/>
                  </a:moveTo>
                  <a:cubicBezTo>
                    <a:pt x="22" y="32"/>
                    <a:pt x="21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28"/>
                    <a:pt x="21" y="27"/>
                    <a:pt x="17" y="25"/>
                  </a:cubicBezTo>
                  <a:cubicBezTo>
                    <a:pt x="14" y="23"/>
                    <a:pt x="11" y="21"/>
                    <a:pt x="8" y="20"/>
                  </a:cubicBezTo>
                  <a:cubicBezTo>
                    <a:pt x="6" y="18"/>
                    <a:pt x="4" y="17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15"/>
                    <a:pt x="6" y="8"/>
                    <a:pt x="11" y="0"/>
                  </a:cubicBezTo>
                  <a:cubicBezTo>
                    <a:pt x="13" y="1"/>
                    <a:pt x="15" y="3"/>
                    <a:pt x="17" y="4"/>
                  </a:cubicBezTo>
                  <a:cubicBezTo>
                    <a:pt x="17" y="4"/>
                    <a:pt x="17" y="5"/>
                    <a:pt x="16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8" y="14"/>
                    <a:pt x="13" y="17"/>
                    <a:pt x="14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9" y="12"/>
                    <a:pt x="20" y="12"/>
                  </a:cubicBezTo>
                  <a:cubicBezTo>
                    <a:pt x="20" y="12"/>
                    <a:pt x="16" y="18"/>
                    <a:pt x="16" y="1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4" y="23"/>
                    <a:pt x="24" y="22"/>
                    <a:pt x="26" y="20"/>
                  </a:cubicBezTo>
                  <a:cubicBezTo>
                    <a:pt x="26" y="19"/>
                    <a:pt x="27" y="18"/>
                    <a:pt x="27" y="18"/>
                  </a:cubicBezTo>
                  <a:cubicBezTo>
                    <a:pt x="28" y="16"/>
                    <a:pt x="28" y="14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5" y="10"/>
                    <a:pt x="26" y="9"/>
                    <a:pt x="27" y="9"/>
                  </a:cubicBezTo>
                  <a:cubicBezTo>
                    <a:pt x="28" y="10"/>
                    <a:pt x="32" y="13"/>
                    <a:pt x="32" y="14"/>
                  </a:cubicBezTo>
                  <a:cubicBezTo>
                    <a:pt x="29" y="19"/>
                    <a:pt x="25" y="26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0" name="Freeform 270">
              <a:extLst>
                <a:ext uri="{FF2B5EF4-FFF2-40B4-BE49-F238E27FC236}">
                  <a16:creationId xmlns:a16="http://schemas.microsoft.com/office/drawing/2014/main" id="{1A8D78A3-6589-ADB6-7D04-3A3FD0796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" y="1617"/>
              <a:ext cx="90" cy="96"/>
            </a:xfrm>
            <a:custGeom>
              <a:avLst/>
              <a:gdLst>
                <a:gd name="T0" fmla="*/ 486 w 30"/>
                <a:gd name="T1" fmla="*/ 0 h 32"/>
                <a:gd name="T2" fmla="*/ 513 w 30"/>
                <a:gd name="T3" fmla="*/ 27 h 32"/>
                <a:gd name="T4" fmla="*/ 486 w 30"/>
                <a:gd name="T5" fmla="*/ 54 h 32"/>
                <a:gd name="T6" fmla="*/ 486 w 30"/>
                <a:gd name="T7" fmla="*/ 216 h 32"/>
                <a:gd name="T8" fmla="*/ 648 w 30"/>
                <a:gd name="T9" fmla="*/ 459 h 32"/>
                <a:gd name="T10" fmla="*/ 756 w 30"/>
                <a:gd name="T11" fmla="*/ 540 h 32"/>
                <a:gd name="T12" fmla="*/ 783 w 30"/>
                <a:gd name="T13" fmla="*/ 540 h 32"/>
                <a:gd name="T14" fmla="*/ 810 w 30"/>
                <a:gd name="T15" fmla="*/ 594 h 32"/>
                <a:gd name="T16" fmla="*/ 297 w 30"/>
                <a:gd name="T17" fmla="*/ 864 h 32"/>
                <a:gd name="T18" fmla="*/ 216 w 30"/>
                <a:gd name="T19" fmla="*/ 729 h 32"/>
                <a:gd name="T20" fmla="*/ 270 w 30"/>
                <a:gd name="T21" fmla="*/ 675 h 32"/>
                <a:gd name="T22" fmla="*/ 297 w 30"/>
                <a:gd name="T23" fmla="*/ 729 h 32"/>
                <a:gd name="T24" fmla="*/ 405 w 30"/>
                <a:gd name="T25" fmla="*/ 756 h 32"/>
                <a:gd name="T26" fmla="*/ 567 w 30"/>
                <a:gd name="T27" fmla="*/ 675 h 32"/>
                <a:gd name="T28" fmla="*/ 567 w 30"/>
                <a:gd name="T29" fmla="*/ 621 h 32"/>
                <a:gd name="T30" fmla="*/ 459 w 30"/>
                <a:gd name="T31" fmla="*/ 432 h 32"/>
                <a:gd name="T32" fmla="*/ 297 w 30"/>
                <a:gd name="T33" fmla="*/ 540 h 32"/>
                <a:gd name="T34" fmla="*/ 270 w 30"/>
                <a:gd name="T35" fmla="*/ 486 h 32"/>
                <a:gd name="T36" fmla="*/ 432 w 30"/>
                <a:gd name="T37" fmla="*/ 378 h 32"/>
                <a:gd name="T38" fmla="*/ 378 w 30"/>
                <a:gd name="T39" fmla="*/ 270 h 32"/>
                <a:gd name="T40" fmla="*/ 216 w 30"/>
                <a:gd name="T41" fmla="*/ 216 h 32"/>
                <a:gd name="T42" fmla="*/ 162 w 30"/>
                <a:gd name="T43" fmla="*/ 243 h 32"/>
                <a:gd name="T44" fmla="*/ 108 w 30"/>
                <a:gd name="T45" fmla="*/ 378 h 32"/>
                <a:gd name="T46" fmla="*/ 108 w 30"/>
                <a:gd name="T47" fmla="*/ 432 h 32"/>
                <a:gd name="T48" fmla="*/ 54 w 30"/>
                <a:gd name="T49" fmla="*/ 459 h 32"/>
                <a:gd name="T50" fmla="*/ 0 w 30"/>
                <a:gd name="T51" fmla="*/ 270 h 32"/>
                <a:gd name="T52" fmla="*/ 486 w 30"/>
                <a:gd name="T53" fmla="*/ 0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0" h="32">
                  <a:moveTo>
                    <a:pt x="18" y="0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3"/>
                    <a:pt x="16" y="4"/>
                    <a:pt x="18" y="8"/>
                  </a:cubicBezTo>
                  <a:cubicBezTo>
                    <a:pt x="20" y="11"/>
                    <a:pt x="22" y="15"/>
                    <a:pt x="24" y="17"/>
                  </a:cubicBezTo>
                  <a:cubicBezTo>
                    <a:pt x="25" y="20"/>
                    <a:pt x="26" y="21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1"/>
                    <a:pt x="30" y="22"/>
                  </a:cubicBezTo>
                  <a:cubicBezTo>
                    <a:pt x="26" y="24"/>
                    <a:pt x="19" y="29"/>
                    <a:pt x="11" y="32"/>
                  </a:cubicBezTo>
                  <a:cubicBezTo>
                    <a:pt x="10" y="31"/>
                    <a:pt x="9" y="28"/>
                    <a:pt x="8" y="27"/>
                  </a:cubicBezTo>
                  <a:cubicBezTo>
                    <a:pt x="8" y="26"/>
                    <a:pt x="9" y="25"/>
                    <a:pt x="10" y="25"/>
                  </a:cubicBezTo>
                  <a:cubicBezTo>
                    <a:pt x="10" y="26"/>
                    <a:pt x="11" y="26"/>
                    <a:pt x="11" y="27"/>
                  </a:cubicBezTo>
                  <a:cubicBezTo>
                    <a:pt x="12" y="28"/>
                    <a:pt x="13" y="28"/>
                    <a:pt x="15" y="28"/>
                  </a:cubicBezTo>
                  <a:cubicBezTo>
                    <a:pt x="17" y="27"/>
                    <a:pt x="20" y="25"/>
                    <a:pt x="21" y="25"/>
                  </a:cubicBezTo>
                  <a:cubicBezTo>
                    <a:pt x="22" y="24"/>
                    <a:pt x="21" y="24"/>
                    <a:pt x="21" y="23"/>
                  </a:cubicBezTo>
                  <a:cubicBezTo>
                    <a:pt x="21" y="22"/>
                    <a:pt x="18" y="17"/>
                    <a:pt x="17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6"/>
                    <a:pt x="11" y="7"/>
                    <a:pt x="8" y="8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6"/>
                    <a:pt x="0" y="12"/>
                    <a:pt x="0" y="10"/>
                  </a:cubicBezTo>
                  <a:cubicBezTo>
                    <a:pt x="5" y="7"/>
                    <a:pt x="11" y="4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1" name="Freeform 271">
              <a:extLst>
                <a:ext uri="{FF2B5EF4-FFF2-40B4-BE49-F238E27FC236}">
                  <a16:creationId xmlns:a16="http://schemas.microsoft.com/office/drawing/2014/main" id="{94AD8E90-D38D-590B-6AF8-95C0CEA7B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022" y="1066"/>
              <a:ext cx="90" cy="90"/>
            </a:xfrm>
            <a:custGeom>
              <a:avLst/>
              <a:gdLst>
                <a:gd name="T0" fmla="*/ 189 w 30"/>
                <a:gd name="T1" fmla="*/ 540 h 30"/>
                <a:gd name="T2" fmla="*/ 540 w 30"/>
                <a:gd name="T3" fmla="*/ 297 h 30"/>
                <a:gd name="T4" fmla="*/ 648 w 30"/>
                <a:gd name="T5" fmla="*/ 297 h 30"/>
                <a:gd name="T6" fmla="*/ 648 w 30"/>
                <a:gd name="T7" fmla="*/ 324 h 30"/>
                <a:gd name="T8" fmla="*/ 702 w 30"/>
                <a:gd name="T9" fmla="*/ 324 h 30"/>
                <a:gd name="T10" fmla="*/ 621 w 30"/>
                <a:gd name="T11" fmla="*/ 0 h 30"/>
                <a:gd name="T12" fmla="*/ 567 w 30"/>
                <a:gd name="T13" fmla="*/ 27 h 30"/>
                <a:gd name="T14" fmla="*/ 567 w 30"/>
                <a:gd name="T15" fmla="*/ 54 h 30"/>
                <a:gd name="T16" fmla="*/ 486 w 30"/>
                <a:gd name="T17" fmla="*/ 189 h 30"/>
                <a:gd name="T18" fmla="*/ 27 w 30"/>
                <a:gd name="T19" fmla="*/ 486 h 30"/>
                <a:gd name="T20" fmla="*/ 27 w 30"/>
                <a:gd name="T21" fmla="*/ 513 h 30"/>
                <a:gd name="T22" fmla="*/ 81 w 30"/>
                <a:gd name="T23" fmla="*/ 594 h 30"/>
                <a:gd name="T24" fmla="*/ 621 w 30"/>
                <a:gd name="T25" fmla="*/ 675 h 30"/>
                <a:gd name="T26" fmla="*/ 729 w 30"/>
                <a:gd name="T27" fmla="*/ 756 h 30"/>
                <a:gd name="T28" fmla="*/ 729 w 30"/>
                <a:gd name="T29" fmla="*/ 783 h 30"/>
                <a:gd name="T30" fmla="*/ 810 w 30"/>
                <a:gd name="T31" fmla="*/ 783 h 30"/>
                <a:gd name="T32" fmla="*/ 756 w 30"/>
                <a:gd name="T33" fmla="*/ 513 h 30"/>
                <a:gd name="T34" fmla="*/ 702 w 30"/>
                <a:gd name="T35" fmla="*/ 513 h 30"/>
                <a:gd name="T36" fmla="*/ 702 w 30"/>
                <a:gd name="T37" fmla="*/ 540 h 30"/>
                <a:gd name="T38" fmla="*/ 621 w 30"/>
                <a:gd name="T39" fmla="*/ 594 h 30"/>
                <a:gd name="T40" fmla="*/ 189 w 30"/>
                <a:gd name="T41" fmla="*/ 54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0" h="30">
                  <a:moveTo>
                    <a:pt x="7" y="20"/>
                  </a:moveTo>
                  <a:cubicBezTo>
                    <a:pt x="14" y="15"/>
                    <a:pt x="15" y="15"/>
                    <a:pt x="20" y="11"/>
                  </a:cubicBezTo>
                  <a:cubicBezTo>
                    <a:pt x="22" y="10"/>
                    <a:pt x="23" y="10"/>
                    <a:pt x="24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3"/>
                    <a:pt x="26" y="12"/>
                    <a:pt x="26" y="12"/>
                  </a:cubicBezTo>
                  <a:cubicBezTo>
                    <a:pt x="25" y="8"/>
                    <a:pt x="24" y="4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8" y="7"/>
                  </a:cubicBezTo>
                  <a:cubicBezTo>
                    <a:pt x="17" y="8"/>
                    <a:pt x="1" y="18"/>
                    <a:pt x="1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9" y="23"/>
                    <a:pt x="19" y="25"/>
                    <a:pt x="23" y="25"/>
                  </a:cubicBezTo>
                  <a:cubicBezTo>
                    <a:pt x="26" y="26"/>
                    <a:pt x="27" y="27"/>
                    <a:pt x="27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29" y="26"/>
                    <a:pt x="28" y="22"/>
                    <a:pt x="28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2"/>
                    <a:pt x="26" y="23"/>
                    <a:pt x="23" y="22"/>
                  </a:cubicBezTo>
                  <a:cubicBezTo>
                    <a:pt x="18" y="22"/>
                    <a:pt x="12" y="21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2" name="Freeform 272">
              <a:extLst>
                <a:ext uri="{FF2B5EF4-FFF2-40B4-BE49-F238E27FC236}">
                  <a16:creationId xmlns:a16="http://schemas.microsoft.com/office/drawing/2014/main" id="{0FDC7EF2-C73D-2DB7-14DD-883EEDCE5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019" y="1342"/>
              <a:ext cx="84" cy="89"/>
            </a:xfrm>
            <a:custGeom>
              <a:avLst/>
              <a:gdLst>
                <a:gd name="T0" fmla="*/ 108 w 28"/>
                <a:gd name="T1" fmla="*/ 264 h 30"/>
                <a:gd name="T2" fmla="*/ 540 w 28"/>
                <a:gd name="T3" fmla="*/ 237 h 30"/>
                <a:gd name="T4" fmla="*/ 648 w 28"/>
                <a:gd name="T5" fmla="*/ 291 h 30"/>
                <a:gd name="T6" fmla="*/ 621 w 28"/>
                <a:gd name="T7" fmla="*/ 317 h 30"/>
                <a:gd name="T8" fmla="*/ 675 w 28"/>
                <a:gd name="T9" fmla="*/ 344 h 30"/>
                <a:gd name="T10" fmla="*/ 756 w 28"/>
                <a:gd name="T11" fmla="*/ 27 h 30"/>
                <a:gd name="T12" fmla="*/ 702 w 28"/>
                <a:gd name="T13" fmla="*/ 0 h 30"/>
                <a:gd name="T14" fmla="*/ 702 w 28"/>
                <a:gd name="T15" fmla="*/ 53 h 30"/>
                <a:gd name="T16" fmla="*/ 567 w 28"/>
                <a:gd name="T17" fmla="*/ 107 h 30"/>
                <a:gd name="T18" fmla="*/ 0 w 28"/>
                <a:gd name="T19" fmla="*/ 134 h 30"/>
                <a:gd name="T20" fmla="*/ 0 w 28"/>
                <a:gd name="T21" fmla="*/ 157 h 30"/>
                <a:gd name="T22" fmla="*/ 0 w 28"/>
                <a:gd name="T23" fmla="*/ 264 h 30"/>
                <a:gd name="T24" fmla="*/ 405 w 28"/>
                <a:gd name="T25" fmla="*/ 599 h 30"/>
                <a:gd name="T26" fmla="*/ 486 w 28"/>
                <a:gd name="T27" fmla="*/ 703 h 30"/>
                <a:gd name="T28" fmla="*/ 486 w 28"/>
                <a:gd name="T29" fmla="*/ 730 h 30"/>
                <a:gd name="T30" fmla="*/ 540 w 28"/>
                <a:gd name="T31" fmla="*/ 757 h 30"/>
                <a:gd name="T32" fmla="*/ 621 w 28"/>
                <a:gd name="T33" fmla="*/ 519 h 30"/>
                <a:gd name="T34" fmla="*/ 567 w 28"/>
                <a:gd name="T35" fmla="*/ 492 h 30"/>
                <a:gd name="T36" fmla="*/ 567 w 28"/>
                <a:gd name="T37" fmla="*/ 519 h 30"/>
                <a:gd name="T38" fmla="*/ 459 w 28"/>
                <a:gd name="T39" fmla="*/ 519 h 30"/>
                <a:gd name="T40" fmla="*/ 108 w 28"/>
                <a:gd name="T41" fmla="*/ 264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0">
                  <a:moveTo>
                    <a:pt x="4" y="10"/>
                  </a:moveTo>
                  <a:cubicBezTo>
                    <a:pt x="13" y="9"/>
                    <a:pt x="14" y="9"/>
                    <a:pt x="20" y="9"/>
                  </a:cubicBezTo>
                  <a:cubicBezTo>
                    <a:pt x="23" y="9"/>
                    <a:pt x="24" y="9"/>
                    <a:pt x="24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6" y="9"/>
                    <a:pt x="27" y="5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5" y="4"/>
                    <a:pt x="24" y="4"/>
                    <a:pt x="21" y="4"/>
                  </a:cubicBezTo>
                  <a:cubicBezTo>
                    <a:pt x="19" y="4"/>
                    <a:pt x="1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9"/>
                    <a:pt x="0" y="10"/>
                  </a:cubicBezTo>
                  <a:cubicBezTo>
                    <a:pt x="5" y="14"/>
                    <a:pt x="13" y="20"/>
                    <a:pt x="15" y="23"/>
                  </a:cubicBezTo>
                  <a:cubicBezTo>
                    <a:pt x="18" y="25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9" y="30"/>
                    <a:pt x="20" y="29"/>
                  </a:cubicBezTo>
                  <a:cubicBezTo>
                    <a:pt x="21" y="26"/>
                    <a:pt x="22" y="22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1"/>
                    <a:pt x="20" y="22"/>
                    <a:pt x="17" y="20"/>
                  </a:cubicBezTo>
                  <a:cubicBezTo>
                    <a:pt x="13" y="17"/>
                    <a:pt x="8" y="13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3" name="Freeform 273">
              <a:extLst>
                <a:ext uri="{FF2B5EF4-FFF2-40B4-BE49-F238E27FC236}">
                  <a16:creationId xmlns:a16="http://schemas.microsoft.com/office/drawing/2014/main" id="{334578F3-3185-5DE5-E4F3-285ABEAC5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73" y="1575"/>
              <a:ext cx="86" cy="93"/>
            </a:xfrm>
            <a:custGeom>
              <a:avLst/>
              <a:gdLst>
                <a:gd name="T0" fmla="*/ 107 w 29"/>
                <a:gd name="T1" fmla="*/ 162 h 31"/>
                <a:gd name="T2" fmla="*/ 466 w 29"/>
                <a:gd name="T3" fmla="*/ 378 h 31"/>
                <a:gd name="T4" fmla="*/ 519 w 29"/>
                <a:gd name="T5" fmla="*/ 459 h 31"/>
                <a:gd name="T6" fmla="*/ 492 w 29"/>
                <a:gd name="T7" fmla="*/ 486 h 31"/>
                <a:gd name="T8" fmla="*/ 519 w 29"/>
                <a:gd name="T9" fmla="*/ 540 h 31"/>
                <a:gd name="T10" fmla="*/ 756 w 29"/>
                <a:gd name="T11" fmla="*/ 297 h 31"/>
                <a:gd name="T12" fmla="*/ 730 w 29"/>
                <a:gd name="T13" fmla="*/ 270 h 31"/>
                <a:gd name="T14" fmla="*/ 676 w 29"/>
                <a:gd name="T15" fmla="*/ 297 h 31"/>
                <a:gd name="T16" fmla="*/ 546 w 29"/>
                <a:gd name="T17" fmla="*/ 270 h 31"/>
                <a:gd name="T18" fmla="*/ 80 w 29"/>
                <a:gd name="T19" fmla="*/ 0 h 31"/>
                <a:gd name="T20" fmla="*/ 53 w 29"/>
                <a:gd name="T21" fmla="*/ 0 h 31"/>
                <a:gd name="T22" fmla="*/ 0 w 29"/>
                <a:gd name="T23" fmla="*/ 108 h 31"/>
                <a:gd name="T24" fmla="*/ 184 w 29"/>
                <a:gd name="T25" fmla="*/ 621 h 31"/>
                <a:gd name="T26" fmla="*/ 157 w 29"/>
                <a:gd name="T27" fmla="*/ 756 h 31"/>
                <a:gd name="T28" fmla="*/ 130 w 29"/>
                <a:gd name="T29" fmla="*/ 783 h 31"/>
                <a:gd name="T30" fmla="*/ 184 w 29"/>
                <a:gd name="T31" fmla="*/ 837 h 31"/>
                <a:gd name="T32" fmla="*/ 371 w 29"/>
                <a:gd name="T33" fmla="*/ 675 h 31"/>
                <a:gd name="T34" fmla="*/ 344 w 29"/>
                <a:gd name="T35" fmla="*/ 621 h 31"/>
                <a:gd name="T36" fmla="*/ 317 w 29"/>
                <a:gd name="T37" fmla="*/ 648 h 31"/>
                <a:gd name="T38" fmla="*/ 237 w 29"/>
                <a:gd name="T39" fmla="*/ 594 h 31"/>
                <a:gd name="T40" fmla="*/ 107 w 29"/>
                <a:gd name="T41" fmla="*/ 162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4" y="6"/>
                  </a:moveTo>
                  <a:cubicBezTo>
                    <a:pt x="11" y="10"/>
                    <a:pt x="12" y="11"/>
                    <a:pt x="18" y="14"/>
                  </a:cubicBezTo>
                  <a:cubicBezTo>
                    <a:pt x="20" y="15"/>
                    <a:pt x="21" y="16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20" y="20"/>
                    <a:pt x="20" y="20"/>
                  </a:cubicBezTo>
                  <a:cubicBezTo>
                    <a:pt x="23" y="17"/>
                    <a:pt x="26" y="14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1"/>
                    <a:pt x="26" y="11"/>
                  </a:cubicBezTo>
                  <a:cubicBezTo>
                    <a:pt x="25" y="12"/>
                    <a:pt x="24" y="12"/>
                    <a:pt x="21" y="10"/>
                  </a:cubicBezTo>
                  <a:cubicBezTo>
                    <a:pt x="20" y="9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4"/>
                  </a:cubicBezTo>
                  <a:cubicBezTo>
                    <a:pt x="2" y="10"/>
                    <a:pt x="5" y="19"/>
                    <a:pt x="7" y="23"/>
                  </a:cubicBezTo>
                  <a:cubicBezTo>
                    <a:pt x="8" y="26"/>
                    <a:pt x="7" y="27"/>
                    <a:pt x="6" y="28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5" y="30"/>
                    <a:pt x="6" y="31"/>
                    <a:pt x="7" y="31"/>
                  </a:cubicBezTo>
                  <a:cubicBezTo>
                    <a:pt x="9" y="29"/>
                    <a:pt x="12" y="26"/>
                    <a:pt x="14" y="25"/>
                  </a:cubicBezTo>
                  <a:cubicBezTo>
                    <a:pt x="15" y="24"/>
                    <a:pt x="14" y="23"/>
                    <a:pt x="13" y="23"/>
                  </a:cubicBezTo>
                  <a:cubicBezTo>
                    <a:pt x="13" y="23"/>
                    <a:pt x="13" y="23"/>
                    <a:pt x="12" y="24"/>
                  </a:cubicBezTo>
                  <a:cubicBezTo>
                    <a:pt x="11" y="24"/>
                    <a:pt x="10" y="25"/>
                    <a:pt x="9" y="22"/>
                  </a:cubicBezTo>
                  <a:cubicBezTo>
                    <a:pt x="8" y="17"/>
                    <a:pt x="6" y="11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4" name="Freeform 274">
              <a:extLst>
                <a:ext uri="{FF2B5EF4-FFF2-40B4-BE49-F238E27FC236}">
                  <a16:creationId xmlns:a16="http://schemas.microsoft.com/office/drawing/2014/main" id="{966815DA-1D60-80DA-490E-2079D2CEB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5" y="1659"/>
              <a:ext cx="105" cy="87"/>
            </a:xfrm>
            <a:custGeom>
              <a:avLst/>
              <a:gdLst>
                <a:gd name="T0" fmla="*/ 702 w 35"/>
                <a:gd name="T1" fmla="*/ 648 h 29"/>
                <a:gd name="T2" fmla="*/ 567 w 35"/>
                <a:gd name="T3" fmla="*/ 243 h 29"/>
                <a:gd name="T4" fmla="*/ 459 w 35"/>
                <a:gd name="T5" fmla="*/ 135 h 29"/>
                <a:gd name="T6" fmla="*/ 432 w 35"/>
                <a:gd name="T7" fmla="*/ 162 h 29"/>
                <a:gd name="T8" fmla="*/ 405 w 35"/>
                <a:gd name="T9" fmla="*/ 108 h 29"/>
                <a:gd name="T10" fmla="*/ 702 w 35"/>
                <a:gd name="T11" fmla="*/ 0 h 29"/>
                <a:gd name="T12" fmla="*/ 729 w 35"/>
                <a:gd name="T13" fmla="*/ 54 h 29"/>
                <a:gd name="T14" fmla="*/ 702 w 35"/>
                <a:gd name="T15" fmla="*/ 54 h 29"/>
                <a:gd name="T16" fmla="*/ 675 w 35"/>
                <a:gd name="T17" fmla="*/ 216 h 29"/>
                <a:gd name="T18" fmla="*/ 783 w 35"/>
                <a:gd name="T19" fmla="*/ 486 h 29"/>
                <a:gd name="T20" fmla="*/ 891 w 35"/>
                <a:gd name="T21" fmla="*/ 594 h 29"/>
                <a:gd name="T22" fmla="*/ 918 w 35"/>
                <a:gd name="T23" fmla="*/ 567 h 29"/>
                <a:gd name="T24" fmla="*/ 945 w 35"/>
                <a:gd name="T25" fmla="*/ 621 h 29"/>
                <a:gd name="T26" fmla="*/ 648 w 35"/>
                <a:gd name="T27" fmla="*/ 729 h 29"/>
                <a:gd name="T28" fmla="*/ 540 w 35"/>
                <a:gd name="T29" fmla="*/ 756 h 29"/>
                <a:gd name="T30" fmla="*/ 297 w 35"/>
                <a:gd name="T31" fmla="*/ 648 h 29"/>
                <a:gd name="T32" fmla="*/ 378 w 35"/>
                <a:gd name="T33" fmla="*/ 432 h 29"/>
                <a:gd name="T34" fmla="*/ 189 w 35"/>
                <a:gd name="T35" fmla="*/ 297 h 29"/>
                <a:gd name="T36" fmla="*/ 54 w 35"/>
                <a:gd name="T37" fmla="*/ 243 h 29"/>
                <a:gd name="T38" fmla="*/ 27 w 35"/>
                <a:gd name="T39" fmla="*/ 270 h 29"/>
                <a:gd name="T40" fmla="*/ 0 w 35"/>
                <a:gd name="T41" fmla="*/ 216 h 29"/>
                <a:gd name="T42" fmla="*/ 189 w 35"/>
                <a:gd name="T43" fmla="*/ 162 h 29"/>
                <a:gd name="T44" fmla="*/ 540 w 35"/>
                <a:gd name="T45" fmla="*/ 378 h 29"/>
                <a:gd name="T46" fmla="*/ 513 w 35"/>
                <a:gd name="T47" fmla="*/ 405 h 29"/>
                <a:gd name="T48" fmla="*/ 432 w 35"/>
                <a:gd name="T49" fmla="*/ 486 h 29"/>
                <a:gd name="T50" fmla="*/ 432 w 35"/>
                <a:gd name="T51" fmla="*/ 594 h 29"/>
                <a:gd name="T52" fmla="*/ 513 w 35"/>
                <a:gd name="T53" fmla="*/ 675 h 29"/>
                <a:gd name="T54" fmla="*/ 621 w 35"/>
                <a:gd name="T55" fmla="*/ 675 h 29"/>
                <a:gd name="T56" fmla="*/ 675 w 35"/>
                <a:gd name="T57" fmla="*/ 648 h 29"/>
                <a:gd name="T58" fmla="*/ 702 w 35"/>
                <a:gd name="T59" fmla="*/ 648 h 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5" h="29">
                  <a:moveTo>
                    <a:pt x="26" y="24"/>
                  </a:moveTo>
                  <a:cubicBezTo>
                    <a:pt x="25" y="19"/>
                    <a:pt x="22" y="11"/>
                    <a:pt x="21" y="9"/>
                  </a:cubicBezTo>
                  <a:cubicBezTo>
                    <a:pt x="20" y="6"/>
                    <a:pt x="19" y="5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9" y="2"/>
                    <a:pt x="23" y="1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4" y="4"/>
                    <a:pt x="25" y="8"/>
                  </a:cubicBezTo>
                  <a:cubicBezTo>
                    <a:pt x="26" y="11"/>
                    <a:pt x="28" y="16"/>
                    <a:pt x="29" y="18"/>
                  </a:cubicBezTo>
                  <a:cubicBezTo>
                    <a:pt x="31" y="22"/>
                    <a:pt x="31" y="22"/>
                    <a:pt x="33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3"/>
                    <a:pt x="35" y="23"/>
                  </a:cubicBezTo>
                  <a:cubicBezTo>
                    <a:pt x="28" y="26"/>
                    <a:pt x="25" y="27"/>
                    <a:pt x="24" y="27"/>
                  </a:cubicBezTo>
                  <a:cubicBezTo>
                    <a:pt x="23" y="28"/>
                    <a:pt x="21" y="28"/>
                    <a:pt x="20" y="28"/>
                  </a:cubicBezTo>
                  <a:cubicBezTo>
                    <a:pt x="17" y="29"/>
                    <a:pt x="13" y="29"/>
                    <a:pt x="11" y="24"/>
                  </a:cubicBezTo>
                  <a:cubicBezTo>
                    <a:pt x="10" y="20"/>
                    <a:pt x="12" y="18"/>
                    <a:pt x="14" y="16"/>
                  </a:cubicBezTo>
                  <a:cubicBezTo>
                    <a:pt x="12" y="14"/>
                    <a:pt x="10" y="12"/>
                    <a:pt x="7" y="11"/>
                  </a:cubicBezTo>
                  <a:cubicBezTo>
                    <a:pt x="5" y="10"/>
                    <a:pt x="4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7"/>
                    <a:pt x="4" y="7"/>
                    <a:pt x="7" y="6"/>
                  </a:cubicBezTo>
                  <a:cubicBezTo>
                    <a:pt x="9" y="7"/>
                    <a:pt x="18" y="13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6" y="17"/>
                    <a:pt x="16" y="18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7" y="23"/>
                    <a:pt x="17" y="24"/>
                    <a:pt x="19" y="25"/>
                  </a:cubicBezTo>
                  <a:cubicBezTo>
                    <a:pt x="20" y="26"/>
                    <a:pt x="22" y="26"/>
                    <a:pt x="23" y="25"/>
                  </a:cubicBezTo>
                  <a:cubicBezTo>
                    <a:pt x="24" y="25"/>
                    <a:pt x="24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5" name="Freeform 275">
              <a:extLst>
                <a:ext uri="{FF2B5EF4-FFF2-40B4-BE49-F238E27FC236}">
                  <a16:creationId xmlns:a16="http://schemas.microsoft.com/office/drawing/2014/main" id="{25BC51AA-84C7-00F0-275C-460039DC8C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373" y="1647"/>
              <a:ext cx="80" cy="87"/>
            </a:xfrm>
            <a:custGeom>
              <a:avLst/>
              <a:gdLst>
                <a:gd name="T0" fmla="*/ 465 w 27"/>
                <a:gd name="T1" fmla="*/ 162 h 29"/>
                <a:gd name="T2" fmla="*/ 439 w 27"/>
                <a:gd name="T3" fmla="*/ 216 h 29"/>
                <a:gd name="T4" fmla="*/ 465 w 27"/>
                <a:gd name="T5" fmla="*/ 243 h 29"/>
                <a:gd name="T6" fmla="*/ 465 w 27"/>
                <a:gd name="T7" fmla="*/ 324 h 29"/>
                <a:gd name="T8" fmla="*/ 412 w 27"/>
                <a:gd name="T9" fmla="*/ 378 h 29"/>
                <a:gd name="T10" fmla="*/ 210 w 27"/>
                <a:gd name="T11" fmla="*/ 297 h 29"/>
                <a:gd name="T12" fmla="*/ 210 w 27"/>
                <a:gd name="T13" fmla="*/ 216 h 29"/>
                <a:gd name="T14" fmla="*/ 264 w 27"/>
                <a:gd name="T15" fmla="*/ 162 h 29"/>
                <a:gd name="T16" fmla="*/ 264 w 27"/>
                <a:gd name="T17" fmla="*/ 162 h 29"/>
                <a:gd name="T18" fmla="*/ 290 w 27"/>
                <a:gd name="T19" fmla="*/ 108 h 29"/>
                <a:gd name="T20" fmla="*/ 27 w 27"/>
                <a:gd name="T21" fmla="*/ 0 h 29"/>
                <a:gd name="T22" fmla="*/ 0 w 27"/>
                <a:gd name="T23" fmla="*/ 27 h 29"/>
                <a:gd name="T24" fmla="*/ 53 w 27"/>
                <a:gd name="T25" fmla="*/ 54 h 29"/>
                <a:gd name="T26" fmla="*/ 80 w 27"/>
                <a:gd name="T27" fmla="*/ 189 h 29"/>
                <a:gd name="T28" fmla="*/ 53 w 27"/>
                <a:gd name="T29" fmla="*/ 783 h 29"/>
                <a:gd name="T30" fmla="*/ 80 w 27"/>
                <a:gd name="T31" fmla="*/ 783 h 29"/>
                <a:gd name="T32" fmla="*/ 157 w 27"/>
                <a:gd name="T33" fmla="*/ 783 h 29"/>
                <a:gd name="T34" fmla="*/ 519 w 27"/>
                <a:gd name="T35" fmla="*/ 378 h 29"/>
                <a:gd name="T36" fmla="*/ 649 w 27"/>
                <a:gd name="T37" fmla="*/ 297 h 29"/>
                <a:gd name="T38" fmla="*/ 676 w 27"/>
                <a:gd name="T39" fmla="*/ 297 h 29"/>
                <a:gd name="T40" fmla="*/ 676 w 27"/>
                <a:gd name="T41" fmla="*/ 243 h 29"/>
                <a:gd name="T42" fmla="*/ 465 w 27"/>
                <a:gd name="T43" fmla="*/ 162 h 29"/>
                <a:gd name="T44" fmla="*/ 184 w 27"/>
                <a:gd name="T45" fmla="*/ 648 h 29"/>
                <a:gd name="T46" fmla="*/ 184 w 27"/>
                <a:gd name="T47" fmla="*/ 351 h 29"/>
                <a:gd name="T48" fmla="*/ 359 w 27"/>
                <a:gd name="T49" fmla="*/ 432 h 29"/>
                <a:gd name="T50" fmla="*/ 184 w 27"/>
                <a:gd name="T51" fmla="*/ 648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9">
                  <a:moveTo>
                    <a:pt x="18" y="6"/>
                  </a:move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8"/>
                    <a:pt x="18" y="9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9" y="11"/>
                    <a:pt x="8" y="11"/>
                  </a:cubicBezTo>
                  <a:cubicBezTo>
                    <a:pt x="8" y="10"/>
                    <a:pt x="8" y="10"/>
                    <a:pt x="8" y="8"/>
                  </a:cubicBezTo>
                  <a:cubicBezTo>
                    <a:pt x="8" y="6"/>
                    <a:pt x="8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4"/>
                    <a:pt x="11" y="4"/>
                  </a:cubicBezTo>
                  <a:cubicBezTo>
                    <a:pt x="10" y="3"/>
                    <a:pt x="6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3" y="9"/>
                    <a:pt x="2" y="28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17" y="17"/>
                    <a:pt x="20" y="14"/>
                  </a:cubicBezTo>
                  <a:cubicBezTo>
                    <a:pt x="23" y="11"/>
                    <a:pt x="23" y="11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0"/>
                    <a:pt x="26" y="9"/>
                  </a:cubicBezTo>
                  <a:cubicBezTo>
                    <a:pt x="23" y="8"/>
                    <a:pt x="19" y="7"/>
                    <a:pt x="18" y="6"/>
                  </a:cubicBezTo>
                  <a:close/>
                  <a:moveTo>
                    <a:pt x="7" y="24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lnTo>
                    <a:pt x="7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6" name="Freeform 276">
              <a:extLst>
                <a:ext uri="{FF2B5EF4-FFF2-40B4-BE49-F238E27FC236}">
                  <a16:creationId xmlns:a16="http://schemas.microsoft.com/office/drawing/2014/main" id="{E1BE07EB-0931-60CE-C1A8-C30FA7D865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049" y="1288"/>
              <a:ext cx="87" cy="84"/>
            </a:xfrm>
            <a:custGeom>
              <a:avLst/>
              <a:gdLst>
                <a:gd name="T0" fmla="*/ 729 w 29"/>
                <a:gd name="T1" fmla="*/ 486 h 28"/>
                <a:gd name="T2" fmla="*/ 675 w 29"/>
                <a:gd name="T3" fmla="*/ 486 h 28"/>
                <a:gd name="T4" fmla="*/ 675 w 29"/>
                <a:gd name="T5" fmla="*/ 513 h 28"/>
                <a:gd name="T6" fmla="*/ 594 w 29"/>
                <a:gd name="T7" fmla="*/ 567 h 28"/>
                <a:gd name="T8" fmla="*/ 513 w 29"/>
                <a:gd name="T9" fmla="*/ 540 h 28"/>
                <a:gd name="T10" fmla="*/ 459 w 29"/>
                <a:gd name="T11" fmla="*/ 324 h 28"/>
                <a:gd name="T12" fmla="*/ 540 w 29"/>
                <a:gd name="T13" fmla="*/ 270 h 28"/>
                <a:gd name="T14" fmla="*/ 621 w 29"/>
                <a:gd name="T15" fmla="*/ 297 h 28"/>
                <a:gd name="T16" fmla="*/ 621 w 29"/>
                <a:gd name="T17" fmla="*/ 297 h 28"/>
                <a:gd name="T18" fmla="*/ 675 w 29"/>
                <a:gd name="T19" fmla="*/ 297 h 28"/>
                <a:gd name="T20" fmla="*/ 648 w 29"/>
                <a:gd name="T21" fmla="*/ 0 h 28"/>
                <a:gd name="T22" fmla="*/ 594 w 29"/>
                <a:gd name="T23" fmla="*/ 27 h 28"/>
                <a:gd name="T24" fmla="*/ 594 w 29"/>
                <a:gd name="T25" fmla="*/ 54 h 28"/>
                <a:gd name="T26" fmla="*/ 486 w 29"/>
                <a:gd name="T27" fmla="*/ 162 h 28"/>
                <a:gd name="T28" fmla="*/ 0 w 29"/>
                <a:gd name="T29" fmla="*/ 459 h 28"/>
                <a:gd name="T30" fmla="*/ 0 w 29"/>
                <a:gd name="T31" fmla="*/ 486 h 28"/>
                <a:gd name="T32" fmla="*/ 54 w 29"/>
                <a:gd name="T33" fmla="*/ 540 h 28"/>
                <a:gd name="T34" fmla="*/ 594 w 29"/>
                <a:gd name="T35" fmla="*/ 648 h 28"/>
                <a:gd name="T36" fmla="*/ 729 w 29"/>
                <a:gd name="T37" fmla="*/ 702 h 28"/>
                <a:gd name="T38" fmla="*/ 729 w 29"/>
                <a:gd name="T39" fmla="*/ 729 h 28"/>
                <a:gd name="T40" fmla="*/ 783 w 29"/>
                <a:gd name="T41" fmla="*/ 702 h 28"/>
                <a:gd name="T42" fmla="*/ 729 w 29"/>
                <a:gd name="T43" fmla="*/ 486 h 28"/>
                <a:gd name="T44" fmla="*/ 162 w 29"/>
                <a:gd name="T45" fmla="*/ 513 h 28"/>
                <a:gd name="T46" fmla="*/ 432 w 29"/>
                <a:gd name="T47" fmla="*/ 351 h 28"/>
                <a:gd name="T48" fmla="*/ 459 w 29"/>
                <a:gd name="T49" fmla="*/ 540 h 28"/>
                <a:gd name="T50" fmla="*/ 162 w 29"/>
                <a:gd name="T51" fmla="*/ 513 h 2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" h="28">
                  <a:moveTo>
                    <a:pt x="27" y="18"/>
                  </a:moveTo>
                  <a:cubicBezTo>
                    <a:pt x="26" y="17"/>
                    <a:pt x="25" y="18"/>
                    <a:pt x="25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1"/>
                    <a:pt x="22" y="21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19"/>
                    <a:pt x="18" y="13"/>
                    <a:pt x="17" y="12"/>
                  </a:cubicBezTo>
                  <a:cubicBezTo>
                    <a:pt x="18" y="11"/>
                    <a:pt x="18" y="11"/>
                    <a:pt x="20" y="10"/>
                  </a:cubicBezTo>
                  <a:cubicBezTo>
                    <a:pt x="22" y="9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5" y="11"/>
                    <a:pt x="25" y="11"/>
                  </a:cubicBezTo>
                  <a:cubicBezTo>
                    <a:pt x="25" y="9"/>
                    <a:pt x="24" y="6"/>
                    <a:pt x="24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5"/>
                    <a:pt x="20" y="5"/>
                    <a:pt x="18" y="6"/>
                  </a:cubicBezTo>
                  <a:cubicBezTo>
                    <a:pt x="17" y="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3" y="21"/>
                    <a:pt x="18" y="23"/>
                    <a:pt x="22" y="24"/>
                  </a:cubicBezTo>
                  <a:cubicBezTo>
                    <a:pt x="26" y="24"/>
                    <a:pt x="26" y="25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5"/>
                    <a:pt x="27" y="19"/>
                    <a:pt x="27" y="18"/>
                  </a:cubicBezTo>
                  <a:close/>
                  <a:moveTo>
                    <a:pt x="6" y="19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7" name="Freeform 277">
              <a:extLst>
                <a:ext uri="{FF2B5EF4-FFF2-40B4-BE49-F238E27FC236}">
                  <a16:creationId xmlns:a16="http://schemas.microsoft.com/office/drawing/2014/main" id="{CB9FA138-6D0E-8032-AA7D-238241119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037" y="1177"/>
              <a:ext cx="78" cy="111"/>
            </a:xfrm>
            <a:custGeom>
              <a:avLst/>
              <a:gdLst>
                <a:gd name="T0" fmla="*/ 81 w 26"/>
                <a:gd name="T1" fmla="*/ 297 h 37"/>
                <a:gd name="T2" fmla="*/ 27 w 26"/>
                <a:gd name="T3" fmla="*/ 297 h 37"/>
                <a:gd name="T4" fmla="*/ 0 w 26"/>
                <a:gd name="T5" fmla="*/ 27 h 37"/>
                <a:gd name="T6" fmla="*/ 54 w 26"/>
                <a:gd name="T7" fmla="*/ 0 h 37"/>
                <a:gd name="T8" fmla="*/ 54 w 26"/>
                <a:gd name="T9" fmla="*/ 54 h 37"/>
                <a:gd name="T10" fmla="*/ 189 w 26"/>
                <a:gd name="T11" fmla="*/ 108 h 37"/>
                <a:gd name="T12" fmla="*/ 486 w 26"/>
                <a:gd name="T13" fmla="*/ 135 h 37"/>
                <a:gd name="T14" fmla="*/ 648 w 26"/>
                <a:gd name="T15" fmla="*/ 54 h 37"/>
                <a:gd name="T16" fmla="*/ 621 w 26"/>
                <a:gd name="T17" fmla="*/ 27 h 37"/>
                <a:gd name="T18" fmla="*/ 702 w 26"/>
                <a:gd name="T19" fmla="*/ 27 h 37"/>
                <a:gd name="T20" fmla="*/ 702 w 26"/>
                <a:gd name="T21" fmla="*/ 297 h 37"/>
                <a:gd name="T22" fmla="*/ 567 w 26"/>
                <a:gd name="T23" fmla="*/ 324 h 37"/>
                <a:gd name="T24" fmla="*/ 216 w 26"/>
                <a:gd name="T25" fmla="*/ 486 h 37"/>
                <a:gd name="T26" fmla="*/ 567 w 26"/>
                <a:gd name="T27" fmla="*/ 675 h 37"/>
                <a:gd name="T28" fmla="*/ 702 w 26"/>
                <a:gd name="T29" fmla="*/ 702 h 37"/>
                <a:gd name="T30" fmla="*/ 675 w 26"/>
                <a:gd name="T31" fmla="*/ 972 h 37"/>
                <a:gd name="T32" fmla="*/ 621 w 26"/>
                <a:gd name="T33" fmla="*/ 972 h 37"/>
                <a:gd name="T34" fmla="*/ 621 w 26"/>
                <a:gd name="T35" fmla="*/ 945 h 37"/>
                <a:gd name="T36" fmla="*/ 540 w 26"/>
                <a:gd name="T37" fmla="*/ 864 h 37"/>
                <a:gd name="T38" fmla="*/ 216 w 26"/>
                <a:gd name="T39" fmla="*/ 891 h 37"/>
                <a:gd name="T40" fmla="*/ 54 w 26"/>
                <a:gd name="T41" fmla="*/ 945 h 37"/>
                <a:gd name="T42" fmla="*/ 54 w 26"/>
                <a:gd name="T43" fmla="*/ 972 h 37"/>
                <a:gd name="T44" fmla="*/ 0 w 26"/>
                <a:gd name="T45" fmla="*/ 972 h 37"/>
                <a:gd name="T46" fmla="*/ 27 w 26"/>
                <a:gd name="T47" fmla="*/ 675 h 37"/>
                <a:gd name="T48" fmla="*/ 81 w 26"/>
                <a:gd name="T49" fmla="*/ 675 h 37"/>
                <a:gd name="T50" fmla="*/ 81 w 26"/>
                <a:gd name="T51" fmla="*/ 702 h 37"/>
                <a:gd name="T52" fmla="*/ 189 w 26"/>
                <a:gd name="T53" fmla="*/ 756 h 37"/>
                <a:gd name="T54" fmla="*/ 567 w 26"/>
                <a:gd name="T55" fmla="*/ 756 h 37"/>
                <a:gd name="T56" fmla="*/ 216 w 26"/>
                <a:gd name="T57" fmla="*/ 567 h 37"/>
                <a:gd name="T58" fmla="*/ 27 w 26"/>
                <a:gd name="T59" fmla="*/ 486 h 37"/>
                <a:gd name="T60" fmla="*/ 27 w 26"/>
                <a:gd name="T61" fmla="*/ 432 h 37"/>
                <a:gd name="T62" fmla="*/ 216 w 26"/>
                <a:gd name="T63" fmla="*/ 378 h 37"/>
                <a:gd name="T64" fmla="*/ 567 w 26"/>
                <a:gd name="T65" fmla="*/ 189 h 37"/>
                <a:gd name="T66" fmla="*/ 216 w 26"/>
                <a:gd name="T67" fmla="*/ 189 h 37"/>
                <a:gd name="T68" fmla="*/ 81 w 26"/>
                <a:gd name="T69" fmla="*/ 243 h 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" h="37">
                  <a:moveTo>
                    <a:pt x="3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6"/>
                    <a:pt x="1" y="4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7" y="4"/>
                  </a:cubicBezTo>
                  <a:cubicBezTo>
                    <a:pt x="10" y="5"/>
                    <a:pt x="17" y="5"/>
                    <a:pt x="18" y="5"/>
                  </a:cubicBezTo>
                  <a:cubicBezTo>
                    <a:pt x="21" y="5"/>
                    <a:pt x="24" y="5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4" y="1"/>
                    <a:pt x="25" y="0"/>
                    <a:pt x="26" y="1"/>
                  </a:cubicBezTo>
                  <a:cubicBezTo>
                    <a:pt x="26" y="4"/>
                    <a:pt x="26" y="7"/>
                    <a:pt x="26" y="11"/>
                  </a:cubicBezTo>
                  <a:cubicBezTo>
                    <a:pt x="25" y="11"/>
                    <a:pt x="24" y="11"/>
                    <a:pt x="21" y="12"/>
                  </a:cubicBezTo>
                  <a:cubicBezTo>
                    <a:pt x="19" y="13"/>
                    <a:pt x="11" y="17"/>
                    <a:pt x="8" y="18"/>
                  </a:cubicBezTo>
                  <a:cubicBezTo>
                    <a:pt x="10" y="19"/>
                    <a:pt x="20" y="24"/>
                    <a:pt x="21" y="25"/>
                  </a:cubicBezTo>
                  <a:cubicBezTo>
                    <a:pt x="22" y="25"/>
                    <a:pt x="24" y="26"/>
                    <a:pt x="26" y="26"/>
                  </a:cubicBezTo>
                  <a:cubicBezTo>
                    <a:pt x="26" y="29"/>
                    <a:pt x="26" y="33"/>
                    <a:pt x="25" y="36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3"/>
                    <a:pt x="23" y="32"/>
                    <a:pt x="20" y="32"/>
                  </a:cubicBezTo>
                  <a:cubicBezTo>
                    <a:pt x="16" y="32"/>
                    <a:pt x="11" y="32"/>
                    <a:pt x="8" y="33"/>
                  </a:cubicBezTo>
                  <a:cubicBezTo>
                    <a:pt x="4" y="33"/>
                    <a:pt x="3" y="33"/>
                    <a:pt x="2" y="35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2" y="37"/>
                    <a:pt x="0" y="36"/>
                    <a:pt x="0" y="36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3" y="24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8"/>
                    <a:pt x="7" y="28"/>
                  </a:cubicBezTo>
                  <a:cubicBezTo>
                    <a:pt x="11" y="28"/>
                    <a:pt x="19" y="28"/>
                    <a:pt x="21" y="28"/>
                  </a:cubicBezTo>
                  <a:cubicBezTo>
                    <a:pt x="19" y="26"/>
                    <a:pt x="11" y="23"/>
                    <a:pt x="8" y="21"/>
                  </a:cubicBezTo>
                  <a:cubicBezTo>
                    <a:pt x="4" y="19"/>
                    <a:pt x="2" y="18"/>
                    <a:pt x="1" y="18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4" y="15"/>
                    <a:pt x="8" y="14"/>
                  </a:cubicBezTo>
                  <a:cubicBezTo>
                    <a:pt x="11" y="12"/>
                    <a:pt x="20" y="8"/>
                    <a:pt x="21" y="7"/>
                  </a:cubicBezTo>
                  <a:cubicBezTo>
                    <a:pt x="18" y="7"/>
                    <a:pt x="11" y="7"/>
                    <a:pt x="8" y="7"/>
                  </a:cubicBezTo>
                  <a:cubicBezTo>
                    <a:pt x="5" y="7"/>
                    <a:pt x="3" y="7"/>
                    <a:pt x="3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8" name="Freeform 278">
              <a:extLst>
                <a:ext uri="{FF2B5EF4-FFF2-40B4-BE49-F238E27FC236}">
                  <a16:creationId xmlns:a16="http://schemas.microsoft.com/office/drawing/2014/main" id="{4B7C4647-9DE9-EA5F-DC04-4C48539F9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38" y="1680"/>
              <a:ext cx="81" cy="84"/>
            </a:xfrm>
            <a:custGeom>
              <a:avLst/>
              <a:gdLst>
                <a:gd name="T0" fmla="*/ 675 w 27"/>
                <a:gd name="T1" fmla="*/ 567 h 28"/>
                <a:gd name="T2" fmla="*/ 621 w 27"/>
                <a:gd name="T3" fmla="*/ 621 h 28"/>
                <a:gd name="T4" fmla="*/ 513 w 27"/>
                <a:gd name="T5" fmla="*/ 648 h 28"/>
                <a:gd name="T6" fmla="*/ 405 w 27"/>
                <a:gd name="T7" fmla="*/ 648 h 28"/>
                <a:gd name="T8" fmla="*/ 486 w 27"/>
                <a:gd name="T9" fmla="*/ 243 h 28"/>
                <a:gd name="T10" fmla="*/ 594 w 27"/>
                <a:gd name="T11" fmla="*/ 108 h 28"/>
                <a:gd name="T12" fmla="*/ 621 w 27"/>
                <a:gd name="T13" fmla="*/ 108 h 28"/>
                <a:gd name="T14" fmla="*/ 621 w 27"/>
                <a:gd name="T15" fmla="*/ 54 h 28"/>
                <a:gd name="T16" fmla="*/ 324 w 27"/>
                <a:gd name="T17" fmla="*/ 0 h 28"/>
                <a:gd name="T18" fmla="*/ 297 w 27"/>
                <a:gd name="T19" fmla="*/ 54 h 28"/>
                <a:gd name="T20" fmla="*/ 324 w 27"/>
                <a:gd name="T21" fmla="*/ 54 h 28"/>
                <a:gd name="T22" fmla="*/ 378 w 27"/>
                <a:gd name="T23" fmla="*/ 216 h 28"/>
                <a:gd name="T24" fmla="*/ 297 w 27"/>
                <a:gd name="T25" fmla="*/ 621 h 28"/>
                <a:gd name="T26" fmla="*/ 162 w 27"/>
                <a:gd name="T27" fmla="*/ 594 h 28"/>
                <a:gd name="T28" fmla="*/ 108 w 27"/>
                <a:gd name="T29" fmla="*/ 513 h 28"/>
                <a:gd name="T30" fmla="*/ 108 w 27"/>
                <a:gd name="T31" fmla="*/ 459 h 28"/>
                <a:gd name="T32" fmla="*/ 54 w 27"/>
                <a:gd name="T33" fmla="*/ 432 h 28"/>
                <a:gd name="T34" fmla="*/ 0 w 27"/>
                <a:gd name="T35" fmla="*/ 621 h 28"/>
                <a:gd name="T36" fmla="*/ 648 w 27"/>
                <a:gd name="T37" fmla="*/ 756 h 28"/>
                <a:gd name="T38" fmla="*/ 729 w 27"/>
                <a:gd name="T39" fmla="*/ 594 h 28"/>
                <a:gd name="T40" fmla="*/ 675 w 27"/>
                <a:gd name="T41" fmla="*/ 567 h 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7" h="28">
                  <a:moveTo>
                    <a:pt x="25" y="21"/>
                  </a:moveTo>
                  <a:cubicBezTo>
                    <a:pt x="24" y="22"/>
                    <a:pt x="24" y="23"/>
                    <a:pt x="23" y="23"/>
                  </a:cubicBezTo>
                  <a:cubicBezTo>
                    <a:pt x="22" y="24"/>
                    <a:pt x="21" y="25"/>
                    <a:pt x="19" y="24"/>
                  </a:cubicBezTo>
                  <a:cubicBezTo>
                    <a:pt x="18" y="24"/>
                    <a:pt x="17" y="24"/>
                    <a:pt x="15" y="24"/>
                  </a:cubicBezTo>
                  <a:cubicBezTo>
                    <a:pt x="15" y="24"/>
                    <a:pt x="18" y="12"/>
                    <a:pt x="18" y="9"/>
                  </a:cubicBezTo>
                  <a:cubicBezTo>
                    <a:pt x="19" y="5"/>
                    <a:pt x="20" y="4"/>
                    <a:pt x="22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0" y="2"/>
                    <a:pt x="14" y="1"/>
                    <a:pt x="12" y="0"/>
                  </a:cubicBezTo>
                  <a:cubicBezTo>
                    <a:pt x="11" y="0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4" y="4"/>
                    <a:pt x="14" y="8"/>
                  </a:cubicBezTo>
                  <a:cubicBezTo>
                    <a:pt x="13" y="10"/>
                    <a:pt x="11" y="23"/>
                    <a:pt x="11" y="23"/>
                  </a:cubicBezTo>
                  <a:cubicBezTo>
                    <a:pt x="9" y="23"/>
                    <a:pt x="7" y="22"/>
                    <a:pt x="6" y="22"/>
                  </a:cubicBezTo>
                  <a:cubicBezTo>
                    <a:pt x="4" y="21"/>
                    <a:pt x="4" y="19"/>
                    <a:pt x="4" y="19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7"/>
                    <a:pt x="1" y="22"/>
                    <a:pt x="0" y="23"/>
                  </a:cubicBezTo>
                  <a:cubicBezTo>
                    <a:pt x="10" y="26"/>
                    <a:pt x="15" y="27"/>
                    <a:pt x="24" y="28"/>
                  </a:cubicBezTo>
                  <a:cubicBezTo>
                    <a:pt x="24" y="27"/>
                    <a:pt x="26" y="22"/>
                    <a:pt x="27" y="22"/>
                  </a:cubicBezTo>
                  <a:cubicBezTo>
                    <a:pt x="26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69" name="Freeform 279">
              <a:extLst>
                <a:ext uri="{FF2B5EF4-FFF2-40B4-BE49-F238E27FC236}">
                  <a16:creationId xmlns:a16="http://schemas.microsoft.com/office/drawing/2014/main" id="{4FBD3829-34A2-013A-2DA7-4E68272C7D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68" y="1614"/>
              <a:ext cx="87" cy="93"/>
            </a:xfrm>
            <a:custGeom>
              <a:avLst/>
              <a:gdLst>
                <a:gd name="T0" fmla="*/ 621 w 29"/>
                <a:gd name="T1" fmla="*/ 648 h 31"/>
                <a:gd name="T2" fmla="*/ 567 w 29"/>
                <a:gd name="T3" fmla="*/ 702 h 31"/>
                <a:gd name="T4" fmla="*/ 459 w 29"/>
                <a:gd name="T5" fmla="*/ 702 h 31"/>
                <a:gd name="T6" fmla="*/ 378 w 29"/>
                <a:gd name="T7" fmla="*/ 648 h 31"/>
                <a:gd name="T8" fmla="*/ 594 w 29"/>
                <a:gd name="T9" fmla="*/ 297 h 31"/>
                <a:gd name="T10" fmla="*/ 702 w 29"/>
                <a:gd name="T11" fmla="*/ 216 h 31"/>
                <a:gd name="T12" fmla="*/ 729 w 29"/>
                <a:gd name="T13" fmla="*/ 216 h 31"/>
                <a:gd name="T14" fmla="*/ 756 w 29"/>
                <a:gd name="T15" fmla="*/ 162 h 31"/>
                <a:gd name="T16" fmla="*/ 486 w 29"/>
                <a:gd name="T17" fmla="*/ 0 h 31"/>
                <a:gd name="T18" fmla="*/ 459 w 29"/>
                <a:gd name="T19" fmla="*/ 54 h 31"/>
                <a:gd name="T20" fmla="*/ 486 w 29"/>
                <a:gd name="T21" fmla="*/ 81 h 31"/>
                <a:gd name="T22" fmla="*/ 459 w 29"/>
                <a:gd name="T23" fmla="*/ 216 h 31"/>
                <a:gd name="T24" fmla="*/ 270 w 29"/>
                <a:gd name="T25" fmla="*/ 567 h 31"/>
                <a:gd name="T26" fmla="*/ 162 w 29"/>
                <a:gd name="T27" fmla="*/ 513 h 31"/>
                <a:gd name="T28" fmla="*/ 135 w 29"/>
                <a:gd name="T29" fmla="*/ 405 h 31"/>
                <a:gd name="T30" fmla="*/ 135 w 29"/>
                <a:gd name="T31" fmla="*/ 351 h 31"/>
                <a:gd name="T32" fmla="*/ 108 w 29"/>
                <a:gd name="T33" fmla="*/ 324 h 31"/>
                <a:gd name="T34" fmla="*/ 0 w 29"/>
                <a:gd name="T35" fmla="*/ 486 h 31"/>
                <a:gd name="T36" fmla="*/ 540 w 29"/>
                <a:gd name="T37" fmla="*/ 837 h 31"/>
                <a:gd name="T38" fmla="*/ 675 w 29"/>
                <a:gd name="T39" fmla="*/ 702 h 31"/>
                <a:gd name="T40" fmla="*/ 621 w 29"/>
                <a:gd name="T41" fmla="*/ 648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23" y="24"/>
                  </a:moveTo>
                  <a:cubicBezTo>
                    <a:pt x="23" y="25"/>
                    <a:pt x="22" y="26"/>
                    <a:pt x="21" y="26"/>
                  </a:cubicBezTo>
                  <a:cubicBezTo>
                    <a:pt x="20" y="27"/>
                    <a:pt x="18" y="27"/>
                    <a:pt x="17" y="26"/>
                  </a:cubicBezTo>
                  <a:cubicBezTo>
                    <a:pt x="16" y="25"/>
                    <a:pt x="15" y="25"/>
                    <a:pt x="14" y="24"/>
                  </a:cubicBezTo>
                  <a:cubicBezTo>
                    <a:pt x="14" y="24"/>
                    <a:pt x="20" y="13"/>
                    <a:pt x="22" y="11"/>
                  </a:cubicBezTo>
                  <a:cubicBezTo>
                    <a:pt x="24" y="7"/>
                    <a:pt x="24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5" y="5"/>
                    <a:pt x="21" y="2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20" y="4"/>
                    <a:pt x="19" y="5"/>
                    <a:pt x="17" y="8"/>
                  </a:cubicBezTo>
                  <a:cubicBezTo>
                    <a:pt x="16" y="10"/>
                    <a:pt x="10" y="21"/>
                    <a:pt x="10" y="21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4" y="18"/>
                    <a:pt x="4" y="16"/>
                    <a:pt x="5" y="15"/>
                  </a:cubicBezTo>
                  <a:cubicBezTo>
                    <a:pt x="5" y="15"/>
                    <a:pt x="5" y="14"/>
                    <a:pt x="5" y="13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3"/>
                    <a:pt x="1" y="17"/>
                    <a:pt x="0" y="18"/>
                  </a:cubicBezTo>
                  <a:cubicBezTo>
                    <a:pt x="8" y="24"/>
                    <a:pt x="12" y="26"/>
                    <a:pt x="20" y="31"/>
                  </a:cubicBezTo>
                  <a:cubicBezTo>
                    <a:pt x="21" y="30"/>
                    <a:pt x="25" y="26"/>
                    <a:pt x="25" y="26"/>
                  </a:cubicBezTo>
                  <a:cubicBezTo>
                    <a:pt x="25" y="25"/>
                    <a:pt x="24" y="24"/>
                    <a:pt x="2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0" name="Freeform 280">
              <a:extLst>
                <a:ext uri="{FF2B5EF4-FFF2-40B4-BE49-F238E27FC236}">
                  <a16:creationId xmlns:a16="http://schemas.microsoft.com/office/drawing/2014/main" id="{37C11994-8EB9-7261-9720-0CB93F4457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40" y="1207"/>
              <a:ext cx="78" cy="69"/>
            </a:xfrm>
            <a:custGeom>
              <a:avLst/>
              <a:gdLst>
                <a:gd name="T0" fmla="*/ 621 w 26"/>
                <a:gd name="T1" fmla="*/ 243 h 23"/>
                <a:gd name="T2" fmla="*/ 621 w 26"/>
                <a:gd name="T3" fmla="*/ 270 h 23"/>
                <a:gd name="T4" fmla="*/ 513 w 26"/>
                <a:gd name="T5" fmla="*/ 378 h 23"/>
                <a:gd name="T6" fmla="*/ 378 w 26"/>
                <a:gd name="T7" fmla="*/ 378 h 23"/>
                <a:gd name="T8" fmla="*/ 378 w 26"/>
                <a:gd name="T9" fmla="*/ 189 h 23"/>
                <a:gd name="T10" fmla="*/ 324 w 26"/>
                <a:gd name="T11" fmla="*/ 189 h 23"/>
                <a:gd name="T12" fmla="*/ 324 w 26"/>
                <a:gd name="T13" fmla="*/ 378 h 23"/>
                <a:gd name="T14" fmla="*/ 108 w 26"/>
                <a:gd name="T15" fmla="*/ 378 h 23"/>
                <a:gd name="T16" fmla="*/ 81 w 26"/>
                <a:gd name="T17" fmla="*/ 351 h 23"/>
                <a:gd name="T18" fmla="*/ 81 w 26"/>
                <a:gd name="T19" fmla="*/ 216 h 23"/>
                <a:gd name="T20" fmla="*/ 243 w 26"/>
                <a:gd name="T21" fmla="*/ 81 h 23"/>
                <a:gd name="T22" fmla="*/ 243 w 26"/>
                <a:gd name="T23" fmla="*/ 0 h 23"/>
                <a:gd name="T24" fmla="*/ 0 w 26"/>
                <a:gd name="T25" fmla="*/ 27 h 23"/>
                <a:gd name="T26" fmla="*/ 27 w 26"/>
                <a:gd name="T27" fmla="*/ 621 h 23"/>
                <a:gd name="T28" fmla="*/ 81 w 26"/>
                <a:gd name="T29" fmla="*/ 621 h 23"/>
                <a:gd name="T30" fmla="*/ 81 w 26"/>
                <a:gd name="T31" fmla="*/ 594 h 23"/>
                <a:gd name="T32" fmla="*/ 216 w 26"/>
                <a:gd name="T33" fmla="*/ 513 h 23"/>
                <a:gd name="T34" fmla="*/ 486 w 26"/>
                <a:gd name="T35" fmla="*/ 486 h 23"/>
                <a:gd name="T36" fmla="*/ 648 w 26"/>
                <a:gd name="T37" fmla="*/ 567 h 23"/>
                <a:gd name="T38" fmla="*/ 648 w 26"/>
                <a:gd name="T39" fmla="*/ 594 h 23"/>
                <a:gd name="T40" fmla="*/ 702 w 26"/>
                <a:gd name="T41" fmla="*/ 594 h 23"/>
                <a:gd name="T42" fmla="*/ 675 w 26"/>
                <a:gd name="T43" fmla="*/ 243 h 23"/>
                <a:gd name="T44" fmla="*/ 621 w 26"/>
                <a:gd name="T45" fmla="*/ 243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3"/>
                    <a:pt x="19" y="14"/>
                  </a:cubicBezTo>
                  <a:cubicBezTo>
                    <a:pt x="18" y="14"/>
                    <a:pt x="15" y="14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2" y="7"/>
                    <a:pt x="12" y="7"/>
                    <a:pt x="12" y="14"/>
                  </a:cubicBezTo>
                  <a:cubicBezTo>
                    <a:pt x="11" y="14"/>
                    <a:pt x="5" y="14"/>
                    <a:pt x="4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0"/>
                    <a:pt x="3" y="8"/>
                  </a:cubicBezTo>
                  <a:cubicBezTo>
                    <a:pt x="3" y="4"/>
                    <a:pt x="8" y="3"/>
                    <a:pt x="9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7" y="0"/>
                    <a:pt x="2" y="1"/>
                    <a:pt x="0" y="1"/>
                  </a:cubicBezTo>
                  <a:cubicBezTo>
                    <a:pt x="0" y="10"/>
                    <a:pt x="0" y="16"/>
                    <a:pt x="1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5" y="19"/>
                    <a:pt x="8" y="19"/>
                  </a:cubicBezTo>
                  <a:cubicBezTo>
                    <a:pt x="10" y="19"/>
                    <a:pt x="14" y="19"/>
                    <a:pt x="18" y="18"/>
                  </a:cubicBezTo>
                  <a:cubicBezTo>
                    <a:pt x="23" y="18"/>
                    <a:pt x="24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5" y="22"/>
                    <a:pt x="26" y="22"/>
                    <a:pt x="26" y="22"/>
                  </a:cubicBezTo>
                  <a:cubicBezTo>
                    <a:pt x="26" y="18"/>
                    <a:pt x="26" y="13"/>
                    <a:pt x="25" y="9"/>
                  </a:cubicBezTo>
                  <a:cubicBezTo>
                    <a:pt x="25" y="8"/>
                    <a:pt x="24" y="8"/>
                    <a:pt x="2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1" name="Freeform 281">
              <a:extLst>
                <a:ext uri="{FF2B5EF4-FFF2-40B4-BE49-F238E27FC236}">
                  <a16:creationId xmlns:a16="http://schemas.microsoft.com/office/drawing/2014/main" id="{9E68E7E9-8DEB-1FC9-41AF-9D13A7CC3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98" y="874"/>
              <a:ext cx="75" cy="210"/>
            </a:xfrm>
            <a:custGeom>
              <a:avLst/>
              <a:gdLst>
                <a:gd name="T0" fmla="*/ 567 w 25"/>
                <a:gd name="T1" fmla="*/ 81 h 70"/>
                <a:gd name="T2" fmla="*/ 486 w 25"/>
                <a:gd name="T3" fmla="*/ 243 h 70"/>
                <a:gd name="T4" fmla="*/ 486 w 25"/>
                <a:gd name="T5" fmla="*/ 351 h 70"/>
                <a:gd name="T6" fmla="*/ 432 w 25"/>
                <a:gd name="T7" fmla="*/ 351 h 70"/>
                <a:gd name="T8" fmla="*/ 378 w 25"/>
                <a:gd name="T9" fmla="*/ 270 h 70"/>
                <a:gd name="T10" fmla="*/ 378 w 25"/>
                <a:gd name="T11" fmla="*/ 189 h 70"/>
                <a:gd name="T12" fmla="*/ 405 w 25"/>
                <a:gd name="T13" fmla="*/ 189 h 70"/>
                <a:gd name="T14" fmla="*/ 432 w 25"/>
                <a:gd name="T15" fmla="*/ 108 h 70"/>
                <a:gd name="T16" fmla="*/ 405 w 25"/>
                <a:gd name="T17" fmla="*/ 54 h 70"/>
                <a:gd name="T18" fmla="*/ 378 w 25"/>
                <a:gd name="T19" fmla="*/ 54 h 70"/>
                <a:gd name="T20" fmla="*/ 378 w 25"/>
                <a:gd name="T21" fmla="*/ 27 h 70"/>
                <a:gd name="T22" fmla="*/ 351 w 25"/>
                <a:gd name="T23" fmla="*/ 0 h 70"/>
                <a:gd name="T24" fmla="*/ 297 w 25"/>
                <a:gd name="T25" fmla="*/ 0 h 70"/>
                <a:gd name="T26" fmla="*/ 297 w 25"/>
                <a:gd name="T27" fmla="*/ 0 h 70"/>
                <a:gd name="T28" fmla="*/ 243 w 25"/>
                <a:gd name="T29" fmla="*/ 27 h 70"/>
                <a:gd name="T30" fmla="*/ 243 w 25"/>
                <a:gd name="T31" fmla="*/ 54 h 70"/>
                <a:gd name="T32" fmla="*/ 243 w 25"/>
                <a:gd name="T33" fmla="*/ 81 h 70"/>
                <a:gd name="T34" fmla="*/ 216 w 25"/>
                <a:gd name="T35" fmla="*/ 81 h 70"/>
                <a:gd name="T36" fmla="*/ 216 w 25"/>
                <a:gd name="T37" fmla="*/ 135 h 70"/>
                <a:gd name="T38" fmla="*/ 270 w 25"/>
                <a:gd name="T39" fmla="*/ 216 h 70"/>
                <a:gd name="T40" fmla="*/ 297 w 25"/>
                <a:gd name="T41" fmla="*/ 216 h 70"/>
                <a:gd name="T42" fmla="*/ 297 w 25"/>
                <a:gd name="T43" fmla="*/ 270 h 70"/>
                <a:gd name="T44" fmla="*/ 270 w 25"/>
                <a:gd name="T45" fmla="*/ 378 h 70"/>
                <a:gd name="T46" fmla="*/ 243 w 25"/>
                <a:gd name="T47" fmla="*/ 378 h 70"/>
                <a:gd name="T48" fmla="*/ 189 w 25"/>
                <a:gd name="T49" fmla="*/ 297 h 70"/>
                <a:gd name="T50" fmla="*/ 81 w 25"/>
                <a:gd name="T51" fmla="*/ 189 h 70"/>
                <a:gd name="T52" fmla="*/ 27 w 25"/>
                <a:gd name="T53" fmla="*/ 216 h 70"/>
                <a:gd name="T54" fmla="*/ 27 w 25"/>
                <a:gd name="T55" fmla="*/ 324 h 70"/>
                <a:gd name="T56" fmla="*/ 135 w 25"/>
                <a:gd name="T57" fmla="*/ 351 h 70"/>
                <a:gd name="T58" fmla="*/ 189 w 25"/>
                <a:gd name="T59" fmla="*/ 513 h 70"/>
                <a:gd name="T60" fmla="*/ 243 w 25"/>
                <a:gd name="T61" fmla="*/ 648 h 70"/>
                <a:gd name="T62" fmla="*/ 351 w 25"/>
                <a:gd name="T63" fmla="*/ 729 h 70"/>
                <a:gd name="T64" fmla="*/ 486 w 25"/>
                <a:gd name="T65" fmla="*/ 1836 h 70"/>
                <a:gd name="T66" fmla="*/ 594 w 25"/>
                <a:gd name="T67" fmla="*/ 1863 h 70"/>
                <a:gd name="T68" fmla="*/ 675 w 25"/>
                <a:gd name="T69" fmla="*/ 1809 h 70"/>
                <a:gd name="T70" fmla="*/ 486 w 25"/>
                <a:gd name="T71" fmla="*/ 702 h 70"/>
                <a:gd name="T72" fmla="*/ 567 w 25"/>
                <a:gd name="T73" fmla="*/ 594 h 70"/>
                <a:gd name="T74" fmla="*/ 567 w 25"/>
                <a:gd name="T75" fmla="*/ 432 h 70"/>
                <a:gd name="T76" fmla="*/ 567 w 25"/>
                <a:gd name="T77" fmla="*/ 270 h 70"/>
                <a:gd name="T78" fmla="*/ 648 w 25"/>
                <a:gd name="T79" fmla="*/ 216 h 70"/>
                <a:gd name="T80" fmla="*/ 648 w 25"/>
                <a:gd name="T81" fmla="*/ 108 h 70"/>
                <a:gd name="T82" fmla="*/ 567 w 25"/>
                <a:gd name="T83" fmla="*/ 81 h 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5" h="70">
                  <a:moveTo>
                    <a:pt x="21" y="3"/>
                  </a:moveTo>
                  <a:cubicBezTo>
                    <a:pt x="19" y="4"/>
                    <a:pt x="19" y="8"/>
                    <a:pt x="18" y="9"/>
                  </a:cubicBezTo>
                  <a:cubicBezTo>
                    <a:pt x="18" y="10"/>
                    <a:pt x="18" y="13"/>
                    <a:pt x="18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5" y="13"/>
                    <a:pt x="14" y="11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6" y="7"/>
                    <a:pt x="16" y="6"/>
                    <a:pt x="16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3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6" y="15"/>
                    <a:pt x="6" y="15"/>
                    <a:pt x="7" y="19"/>
                  </a:cubicBezTo>
                  <a:cubicBezTo>
                    <a:pt x="8" y="20"/>
                    <a:pt x="9" y="23"/>
                    <a:pt x="9" y="24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3" y="27"/>
                    <a:pt x="14" y="41"/>
                    <a:pt x="18" y="68"/>
                  </a:cubicBezTo>
                  <a:cubicBezTo>
                    <a:pt x="18" y="69"/>
                    <a:pt x="21" y="70"/>
                    <a:pt x="22" y="69"/>
                  </a:cubicBezTo>
                  <a:cubicBezTo>
                    <a:pt x="23" y="69"/>
                    <a:pt x="25" y="68"/>
                    <a:pt x="25" y="67"/>
                  </a:cubicBezTo>
                  <a:cubicBezTo>
                    <a:pt x="21" y="39"/>
                    <a:pt x="18" y="26"/>
                    <a:pt x="18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1"/>
                    <a:pt x="21" y="18"/>
                    <a:pt x="21" y="16"/>
                  </a:cubicBezTo>
                  <a:cubicBezTo>
                    <a:pt x="21" y="13"/>
                    <a:pt x="21" y="12"/>
                    <a:pt x="21" y="10"/>
                  </a:cubicBezTo>
                  <a:cubicBezTo>
                    <a:pt x="22" y="10"/>
                    <a:pt x="23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4"/>
                    <a:pt x="23" y="3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2" name="Freeform 282">
              <a:extLst>
                <a:ext uri="{FF2B5EF4-FFF2-40B4-BE49-F238E27FC236}">
                  <a16:creationId xmlns:a16="http://schemas.microsoft.com/office/drawing/2014/main" id="{3D2C388F-0083-F1CB-6680-A382F710D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49" y="1165"/>
              <a:ext cx="56" cy="42"/>
            </a:xfrm>
            <a:custGeom>
              <a:avLst/>
              <a:gdLst>
                <a:gd name="T0" fmla="*/ 27 w 19"/>
                <a:gd name="T1" fmla="*/ 81 h 14"/>
                <a:gd name="T2" fmla="*/ 236 w 19"/>
                <a:gd name="T3" fmla="*/ 135 h 14"/>
                <a:gd name="T4" fmla="*/ 410 w 19"/>
                <a:gd name="T5" fmla="*/ 0 h 14"/>
                <a:gd name="T6" fmla="*/ 277 w 19"/>
                <a:gd name="T7" fmla="*/ 351 h 14"/>
                <a:gd name="T8" fmla="*/ 27 w 19"/>
                <a:gd name="T9" fmla="*/ 8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4">
                  <a:moveTo>
                    <a:pt x="1" y="3"/>
                  </a:moveTo>
                  <a:cubicBezTo>
                    <a:pt x="2" y="4"/>
                    <a:pt x="5" y="6"/>
                    <a:pt x="9" y="5"/>
                  </a:cubicBezTo>
                  <a:cubicBezTo>
                    <a:pt x="13" y="4"/>
                    <a:pt x="15" y="2"/>
                    <a:pt x="16" y="0"/>
                  </a:cubicBezTo>
                  <a:cubicBezTo>
                    <a:pt x="17" y="1"/>
                    <a:pt x="19" y="11"/>
                    <a:pt x="11" y="13"/>
                  </a:cubicBezTo>
                  <a:cubicBezTo>
                    <a:pt x="2" y="14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3" name="Freeform 283">
              <a:extLst>
                <a:ext uri="{FF2B5EF4-FFF2-40B4-BE49-F238E27FC236}">
                  <a16:creationId xmlns:a16="http://schemas.microsoft.com/office/drawing/2014/main" id="{F012E814-3E07-7152-4A83-DE80B49678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331" y="1081"/>
              <a:ext cx="77" cy="87"/>
            </a:xfrm>
            <a:custGeom>
              <a:avLst/>
              <a:gdLst>
                <a:gd name="T0" fmla="*/ 649 w 26"/>
                <a:gd name="T1" fmla="*/ 378 h 29"/>
                <a:gd name="T2" fmla="*/ 595 w 26"/>
                <a:gd name="T3" fmla="*/ 324 h 29"/>
                <a:gd name="T4" fmla="*/ 622 w 26"/>
                <a:gd name="T5" fmla="*/ 297 h 29"/>
                <a:gd name="T6" fmla="*/ 622 w 26"/>
                <a:gd name="T7" fmla="*/ 189 h 29"/>
                <a:gd name="T8" fmla="*/ 572 w 26"/>
                <a:gd name="T9" fmla="*/ 135 h 29"/>
                <a:gd name="T10" fmla="*/ 572 w 26"/>
                <a:gd name="T11" fmla="*/ 108 h 29"/>
                <a:gd name="T12" fmla="*/ 572 w 26"/>
                <a:gd name="T13" fmla="*/ 27 h 29"/>
                <a:gd name="T14" fmla="*/ 438 w 26"/>
                <a:gd name="T15" fmla="*/ 0 h 29"/>
                <a:gd name="T16" fmla="*/ 317 w 26"/>
                <a:gd name="T17" fmla="*/ 108 h 29"/>
                <a:gd name="T18" fmla="*/ 130 w 26"/>
                <a:gd name="T19" fmla="*/ 81 h 29"/>
                <a:gd name="T20" fmla="*/ 53 w 26"/>
                <a:gd name="T21" fmla="*/ 54 h 29"/>
                <a:gd name="T22" fmla="*/ 0 w 26"/>
                <a:gd name="T23" fmla="*/ 189 h 29"/>
                <a:gd name="T24" fmla="*/ 53 w 26"/>
                <a:gd name="T25" fmla="*/ 297 h 29"/>
                <a:gd name="T26" fmla="*/ 27 w 26"/>
                <a:gd name="T27" fmla="*/ 405 h 29"/>
                <a:gd name="T28" fmla="*/ 80 w 26"/>
                <a:gd name="T29" fmla="*/ 486 h 29"/>
                <a:gd name="T30" fmla="*/ 80 w 26"/>
                <a:gd name="T31" fmla="*/ 567 h 29"/>
                <a:gd name="T32" fmla="*/ 130 w 26"/>
                <a:gd name="T33" fmla="*/ 648 h 29"/>
                <a:gd name="T34" fmla="*/ 157 w 26"/>
                <a:gd name="T35" fmla="*/ 729 h 29"/>
                <a:gd name="T36" fmla="*/ 237 w 26"/>
                <a:gd name="T37" fmla="*/ 756 h 29"/>
                <a:gd name="T38" fmla="*/ 492 w 26"/>
                <a:gd name="T39" fmla="*/ 729 h 29"/>
                <a:gd name="T40" fmla="*/ 622 w 26"/>
                <a:gd name="T41" fmla="*/ 621 h 29"/>
                <a:gd name="T42" fmla="*/ 622 w 26"/>
                <a:gd name="T43" fmla="*/ 513 h 29"/>
                <a:gd name="T44" fmla="*/ 649 w 26"/>
                <a:gd name="T45" fmla="*/ 459 h 29"/>
                <a:gd name="T46" fmla="*/ 649 w 26"/>
                <a:gd name="T47" fmla="*/ 378 h 29"/>
                <a:gd name="T48" fmla="*/ 412 w 26"/>
                <a:gd name="T49" fmla="*/ 540 h 29"/>
                <a:gd name="T50" fmla="*/ 385 w 26"/>
                <a:gd name="T51" fmla="*/ 540 h 29"/>
                <a:gd name="T52" fmla="*/ 385 w 26"/>
                <a:gd name="T53" fmla="*/ 594 h 29"/>
                <a:gd name="T54" fmla="*/ 344 w 26"/>
                <a:gd name="T55" fmla="*/ 594 h 29"/>
                <a:gd name="T56" fmla="*/ 317 w 26"/>
                <a:gd name="T57" fmla="*/ 567 h 29"/>
                <a:gd name="T58" fmla="*/ 264 w 26"/>
                <a:gd name="T59" fmla="*/ 567 h 29"/>
                <a:gd name="T60" fmla="*/ 264 w 26"/>
                <a:gd name="T61" fmla="*/ 486 h 29"/>
                <a:gd name="T62" fmla="*/ 290 w 26"/>
                <a:gd name="T63" fmla="*/ 486 h 29"/>
                <a:gd name="T64" fmla="*/ 290 w 26"/>
                <a:gd name="T65" fmla="*/ 432 h 29"/>
                <a:gd name="T66" fmla="*/ 344 w 26"/>
                <a:gd name="T67" fmla="*/ 432 h 29"/>
                <a:gd name="T68" fmla="*/ 358 w 26"/>
                <a:gd name="T69" fmla="*/ 486 h 29"/>
                <a:gd name="T70" fmla="*/ 412 w 26"/>
                <a:gd name="T71" fmla="*/ 486 h 29"/>
                <a:gd name="T72" fmla="*/ 412 w 26"/>
                <a:gd name="T73" fmla="*/ 540 h 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29">
                  <a:moveTo>
                    <a:pt x="25" y="14"/>
                  </a:moveTo>
                  <a:cubicBezTo>
                    <a:pt x="25" y="13"/>
                    <a:pt x="24" y="13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4" y="6"/>
                    <a:pt x="23" y="6"/>
                    <a:pt x="22" y="5"/>
                  </a:cubicBezTo>
                  <a:cubicBezTo>
                    <a:pt x="22" y="5"/>
                    <a:pt x="22" y="5"/>
                    <a:pt x="22" y="4"/>
                  </a:cubicBezTo>
                  <a:cubicBezTo>
                    <a:pt x="23" y="3"/>
                    <a:pt x="22" y="2"/>
                    <a:pt x="22" y="1"/>
                  </a:cubicBezTo>
                  <a:cubicBezTo>
                    <a:pt x="21" y="0"/>
                    <a:pt x="17" y="0"/>
                    <a:pt x="17" y="0"/>
                  </a:cubicBezTo>
                  <a:cubicBezTo>
                    <a:pt x="16" y="2"/>
                    <a:pt x="14" y="3"/>
                    <a:pt x="12" y="4"/>
                  </a:cubicBezTo>
                  <a:cubicBezTo>
                    <a:pt x="9" y="4"/>
                    <a:pt x="7" y="4"/>
                    <a:pt x="5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2" y="10"/>
                    <a:pt x="2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3" y="19"/>
                    <a:pt x="3" y="21"/>
                  </a:cubicBezTo>
                  <a:cubicBezTo>
                    <a:pt x="3" y="22"/>
                    <a:pt x="5" y="23"/>
                    <a:pt x="5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7" y="28"/>
                    <a:pt x="7" y="28"/>
                    <a:pt x="9" y="28"/>
                  </a:cubicBezTo>
                  <a:cubicBezTo>
                    <a:pt x="11" y="29"/>
                    <a:pt x="15" y="29"/>
                    <a:pt x="19" y="27"/>
                  </a:cubicBezTo>
                  <a:cubicBezTo>
                    <a:pt x="21" y="26"/>
                    <a:pt x="23" y="25"/>
                    <a:pt x="24" y="23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6" y="16"/>
                    <a:pt x="25" y="14"/>
                    <a:pt x="25" y="14"/>
                  </a:cubicBezTo>
                  <a:close/>
                  <a:moveTo>
                    <a:pt x="16" y="20"/>
                  </a:moveTo>
                  <a:cubicBezTo>
                    <a:pt x="16" y="21"/>
                    <a:pt x="15" y="20"/>
                    <a:pt x="15" y="20"/>
                  </a:cubicBezTo>
                  <a:cubicBezTo>
                    <a:pt x="15" y="21"/>
                    <a:pt x="15" y="22"/>
                    <a:pt x="15" y="22"/>
                  </a:cubicBezTo>
                  <a:cubicBezTo>
                    <a:pt x="15" y="22"/>
                    <a:pt x="13" y="23"/>
                    <a:pt x="13" y="22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19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5" y="17"/>
                    <a:pt x="16" y="18"/>
                  </a:cubicBezTo>
                  <a:cubicBezTo>
                    <a:pt x="16" y="18"/>
                    <a:pt x="17" y="20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4" name="Freeform 284">
              <a:extLst>
                <a:ext uri="{FF2B5EF4-FFF2-40B4-BE49-F238E27FC236}">
                  <a16:creationId xmlns:a16="http://schemas.microsoft.com/office/drawing/2014/main" id="{AD1E6711-D65C-7D54-0836-4C62966117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379" y="877"/>
              <a:ext cx="131" cy="285"/>
            </a:xfrm>
            <a:custGeom>
              <a:avLst/>
              <a:gdLst>
                <a:gd name="T0" fmla="*/ 1081 w 44"/>
                <a:gd name="T1" fmla="*/ 324 h 95"/>
                <a:gd name="T2" fmla="*/ 1161 w 44"/>
                <a:gd name="T3" fmla="*/ 54 h 95"/>
                <a:gd name="T4" fmla="*/ 1108 w 44"/>
                <a:gd name="T5" fmla="*/ 0 h 95"/>
                <a:gd name="T6" fmla="*/ 80 w 44"/>
                <a:gd name="T7" fmla="*/ 432 h 95"/>
                <a:gd name="T8" fmla="*/ 134 w 44"/>
                <a:gd name="T9" fmla="*/ 864 h 95"/>
                <a:gd name="T10" fmla="*/ 655 w 44"/>
                <a:gd name="T11" fmla="*/ 1674 h 95"/>
                <a:gd name="T12" fmla="*/ 816 w 44"/>
                <a:gd name="T13" fmla="*/ 2349 h 95"/>
                <a:gd name="T14" fmla="*/ 1108 w 44"/>
                <a:gd name="T15" fmla="*/ 2565 h 95"/>
                <a:gd name="T16" fmla="*/ 1081 w 44"/>
                <a:gd name="T17" fmla="*/ 324 h 95"/>
                <a:gd name="T18" fmla="*/ 479 w 44"/>
                <a:gd name="T19" fmla="*/ 729 h 95"/>
                <a:gd name="T20" fmla="*/ 372 w 44"/>
                <a:gd name="T21" fmla="*/ 918 h 95"/>
                <a:gd name="T22" fmla="*/ 319 w 44"/>
                <a:gd name="T23" fmla="*/ 702 h 95"/>
                <a:gd name="T24" fmla="*/ 319 w 44"/>
                <a:gd name="T25" fmla="*/ 621 h 95"/>
                <a:gd name="T26" fmla="*/ 372 w 44"/>
                <a:gd name="T27" fmla="*/ 756 h 95"/>
                <a:gd name="T28" fmla="*/ 399 w 44"/>
                <a:gd name="T29" fmla="*/ 756 h 95"/>
                <a:gd name="T30" fmla="*/ 479 w 44"/>
                <a:gd name="T31" fmla="*/ 648 h 95"/>
                <a:gd name="T32" fmla="*/ 479 w 44"/>
                <a:gd name="T33" fmla="*/ 729 h 95"/>
                <a:gd name="T34" fmla="*/ 682 w 44"/>
                <a:gd name="T35" fmla="*/ 324 h 95"/>
                <a:gd name="T36" fmla="*/ 709 w 44"/>
                <a:gd name="T37" fmla="*/ 270 h 95"/>
                <a:gd name="T38" fmla="*/ 735 w 44"/>
                <a:gd name="T39" fmla="*/ 378 h 95"/>
                <a:gd name="T40" fmla="*/ 762 w 44"/>
                <a:gd name="T41" fmla="*/ 378 h 95"/>
                <a:gd name="T42" fmla="*/ 843 w 44"/>
                <a:gd name="T43" fmla="*/ 297 h 95"/>
                <a:gd name="T44" fmla="*/ 843 w 44"/>
                <a:gd name="T45" fmla="*/ 378 h 95"/>
                <a:gd name="T46" fmla="*/ 709 w 44"/>
                <a:gd name="T47" fmla="*/ 540 h 95"/>
                <a:gd name="T48" fmla="*/ 682 w 44"/>
                <a:gd name="T49" fmla="*/ 324 h 95"/>
                <a:gd name="T50" fmla="*/ 869 w 44"/>
                <a:gd name="T51" fmla="*/ 1053 h 95"/>
                <a:gd name="T52" fmla="*/ 735 w 44"/>
                <a:gd name="T53" fmla="*/ 1242 h 95"/>
                <a:gd name="T54" fmla="*/ 682 w 44"/>
                <a:gd name="T55" fmla="*/ 999 h 95"/>
                <a:gd name="T56" fmla="*/ 709 w 44"/>
                <a:gd name="T57" fmla="*/ 945 h 95"/>
                <a:gd name="T58" fmla="*/ 735 w 44"/>
                <a:gd name="T59" fmla="*/ 1080 h 95"/>
                <a:gd name="T60" fmla="*/ 789 w 44"/>
                <a:gd name="T61" fmla="*/ 1080 h 95"/>
                <a:gd name="T62" fmla="*/ 869 w 44"/>
                <a:gd name="T63" fmla="*/ 972 h 95"/>
                <a:gd name="T64" fmla="*/ 869 w 44"/>
                <a:gd name="T65" fmla="*/ 1053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" h="95">
                  <a:moveTo>
                    <a:pt x="41" y="12"/>
                  </a:moveTo>
                  <a:cubicBezTo>
                    <a:pt x="41" y="8"/>
                    <a:pt x="43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2" y="0"/>
                    <a:pt x="21" y="5"/>
                    <a:pt x="3" y="16"/>
                  </a:cubicBezTo>
                  <a:cubicBezTo>
                    <a:pt x="0" y="19"/>
                    <a:pt x="3" y="26"/>
                    <a:pt x="5" y="32"/>
                  </a:cubicBezTo>
                  <a:cubicBezTo>
                    <a:pt x="13" y="50"/>
                    <a:pt x="22" y="48"/>
                    <a:pt x="25" y="62"/>
                  </a:cubicBezTo>
                  <a:cubicBezTo>
                    <a:pt x="26" y="67"/>
                    <a:pt x="30" y="85"/>
                    <a:pt x="31" y="87"/>
                  </a:cubicBezTo>
                  <a:cubicBezTo>
                    <a:pt x="33" y="92"/>
                    <a:pt x="37" y="95"/>
                    <a:pt x="42" y="95"/>
                  </a:cubicBezTo>
                  <a:cubicBezTo>
                    <a:pt x="41" y="71"/>
                    <a:pt x="38" y="34"/>
                    <a:pt x="41" y="12"/>
                  </a:cubicBezTo>
                  <a:close/>
                  <a:moveTo>
                    <a:pt x="18" y="27"/>
                  </a:moveTo>
                  <a:cubicBezTo>
                    <a:pt x="18" y="29"/>
                    <a:pt x="16" y="34"/>
                    <a:pt x="14" y="34"/>
                  </a:cubicBezTo>
                  <a:cubicBezTo>
                    <a:pt x="13" y="34"/>
                    <a:pt x="11" y="28"/>
                    <a:pt x="12" y="26"/>
                  </a:cubicBezTo>
                  <a:cubicBezTo>
                    <a:pt x="12" y="24"/>
                    <a:pt x="12" y="24"/>
                    <a:pt x="12" y="23"/>
                  </a:cubicBezTo>
                  <a:cubicBezTo>
                    <a:pt x="13" y="23"/>
                    <a:pt x="14" y="25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5"/>
                    <a:pt x="17" y="24"/>
                    <a:pt x="18" y="24"/>
                  </a:cubicBezTo>
                  <a:cubicBezTo>
                    <a:pt x="18" y="24"/>
                    <a:pt x="19" y="26"/>
                    <a:pt x="18" y="27"/>
                  </a:cubicBezTo>
                  <a:close/>
                  <a:moveTo>
                    <a:pt x="26" y="12"/>
                  </a:moveTo>
                  <a:cubicBezTo>
                    <a:pt x="26" y="10"/>
                    <a:pt x="27" y="10"/>
                    <a:pt x="27" y="10"/>
                  </a:cubicBezTo>
                  <a:cubicBezTo>
                    <a:pt x="28" y="10"/>
                    <a:pt x="28" y="12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2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6"/>
                    <a:pt x="28" y="20"/>
                    <a:pt x="27" y="20"/>
                  </a:cubicBezTo>
                  <a:cubicBezTo>
                    <a:pt x="26" y="19"/>
                    <a:pt x="25" y="14"/>
                    <a:pt x="26" y="12"/>
                  </a:cubicBezTo>
                  <a:close/>
                  <a:moveTo>
                    <a:pt x="33" y="39"/>
                  </a:moveTo>
                  <a:cubicBezTo>
                    <a:pt x="32" y="41"/>
                    <a:pt x="29" y="47"/>
                    <a:pt x="28" y="46"/>
                  </a:cubicBezTo>
                  <a:cubicBezTo>
                    <a:pt x="26" y="46"/>
                    <a:pt x="26" y="39"/>
                    <a:pt x="26" y="37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7"/>
                    <a:pt x="28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7"/>
                    <a:pt x="33" y="36"/>
                    <a:pt x="33" y="36"/>
                  </a:cubicBezTo>
                  <a:cubicBezTo>
                    <a:pt x="34" y="36"/>
                    <a:pt x="34" y="38"/>
                    <a:pt x="3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5" name="Freeform 285">
              <a:extLst>
                <a:ext uri="{FF2B5EF4-FFF2-40B4-BE49-F238E27FC236}">
                  <a16:creationId xmlns:a16="http://schemas.microsoft.com/office/drawing/2014/main" id="{7311815B-8DE5-0F24-3F0E-9938B46B7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651" y="877"/>
              <a:ext cx="135" cy="285"/>
            </a:xfrm>
            <a:custGeom>
              <a:avLst/>
              <a:gdLst>
                <a:gd name="T0" fmla="*/ 1134 w 45"/>
                <a:gd name="T1" fmla="*/ 459 h 95"/>
                <a:gd name="T2" fmla="*/ 27 w 45"/>
                <a:gd name="T3" fmla="*/ 0 h 95"/>
                <a:gd name="T4" fmla="*/ 0 w 45"/>
                <a:gd name="T5" fmla="*/ 54 h 95"/>
                <a:gd name="T6" fmla="*/ 81 w 45"/>
                <a:gd name="T7" fmla="*/ 324 h 95"/>
                <a:gd name="T8" fmla="*/ 54 w 45"/>
                <a:gd name="T9" fmla="*/ 2565 h 95"/>
                <a:gd name="T10" fmla="*/ 351 w 45"/>
                <a:gd name="T11" fmla="*/ 2349 h 95"/>
                <a:gd name="T12" fmla="*/ 513 w 45"/>
                <a:gd name="T13" fmla="*/ 1674 h 95"/>
                <a:gd name="T14" fmla="*/ 1080 w 45"/>
                <a:gd name="T15" fmla="*/ 891 h 95"/>
                <a:gd name="T16" fmla="*/ 1134 w 45"/>
                <a:gd name="T17" fmla="*/ 459 h 95"/>
                <a:gd name="T18" fmla="*/ 297 w 45"/>
                <a:gd name="T19" fmla="*/ 297 h 95"/>
                <a:gd name="T20" fmla="*/ 378 w 45"/>
                <a:gd name="T21" fmla="*/ 378 h 95"/>
                <a:gd name="T22" fmla="*/ 432 w 45"/>
                <a:gd name="T23" fmla="*/ 378 h 95"/>
                <a:gd name="T24" fmla="*/ 432 w 45"/>
                <a:gd name="T25" fmla="*/ 270 h 95"/>
                <a:gd name="T26" fmla="*/ 459 w 45"/>
                <a:gd name="T27" fmla="*/ 324 h 95"/>
                <a:gd name="T28" fmla="*/ 432 w 45"/>
                <a:gd name="T29" fmla="*/ 540 h 95"/>
                <a:gd name="T30" fmla="*/ 324 w 45"/>
                <a:gd name="T31" fmla="*/ 378 h 95"/>
                <a:gd name="T32" fmla="*/ 297 w 45"/>
                <a:gd name="T33" fmla="*/ 297 h 95"/>
                <a:gd name="T34" fmla="*/ 432 w 45"/>
                <a:gd name="T35" fmla="*/ 1350 h 95"/>
                <a:gd name="T36" fmla="*/ 297 w 45"/>
                <a:gd name="T37" fmla="*/ 1161 h 95"/>
                <a:gd name="T38" fmla="*/ 297 w 45"/>
                <a:gd name="T39" fmla="*/ 1080 h 95"/>
                <a:gd name="T40" fmla="*/ 378 w 45"/>
                <a:gd name="T41" fmla="*/ 1188 h 95"/>
                <a:gd name="T42" fmla="*/ 432 w 45"/>
                <a:gd name="T43" fmla="*/ 1188 h 95"/>
                <a:gd name="T44" fmla="*/ 459 w 45"/>
                <a:gd name="T45" fmla="*/ 1026 h 95"/>
                <a:gd name="T46" fmla="*/ 486 w 45"/>
                <a:gd name="T47" fmla="*/ 1107 h 95"/>
                <a:gd name="T48" fmla="*/ 432 w 45"/>
                <a:gd name="T49" fmla="*/ 1350 h 95"/>
                <a:gd name="T50" fmla="*/ 837 w 45"/>
                <a:gd name="T51" fmla="*/ 945 h 95"/>
                <a:gd name="T52" fmla="*/ 729 w 45"/>
                <a:gd name="T53" fmla="*/ 756 h 95"/>
                <a:gd name="T54" fmla="*/ 729 w 45"/>
                <a:gd name="T55" fmla="*/ 675 h 95"/>
                <a:gd name="T56" fmla="*/ 810 w 45"/>
                <a:gd name="T57" fmla="*/ 783 h 95"/>
                <a:gd name="T58" fmla="*/ 837 w 45"/>
                <a:gd name="T59" fmla="*/ 783 h 95"/>
                <a:gd name="T60" fmla="*/ 864 w 45"/>
                <a:gd name="T61" fmla="*/ 648 h 95"/>
                <a:gd name="T62" fmla="*/ 891 w 45"/>
                <a:gd name="T63" fmla="*/ 729 h 95"/>
                <a:gd name="T64" fmla="*/ 837 w 45"/>
                <a:gd name="T65" fmla="*/ 945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5" h="95">
                  <a:moveTo>
                    <a:pt x="42" y="17"/>
                  </a:moveTo>
                  <a:cubicBezTo>
                    <a:pt x="23" y="5"/>
                    <a:pt x="2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3" y="8"/>
                    <a:pt x="3" y="12"/>
                  </a:cubicBezTo>
                  <a:cubicBezTo>
                    <a:pt x="5" y="34"/>
                    <a:pt x="3" y="71"/>
                    <a:pt x="2" y="95"/>
                  </a:cubicBezTo>
                  <a:cubicBezTo>
                    <a:pt x="7" y="95"/>
                    <a:pt x="11" y="92"/>
                    <a:pt x="13" y="87"/>
                  </a:cubicBezTo>
                  <a:cubicBezTo>
                    <a:pt x="14" y="85"/>
                    <a:pt x="17" y="67"/>
                    <a:pt x="19" y="62"/>
                  </a:cubicBezTo>
                  <a:cubicBezTo>
                    <a:pt x="22" y="51"/>
                    <a:pt x="36" y="46"/>
                    <a:pt x="40" y="33"/>
                  </a:cubicBezTo>
                  <a:cubicBezTo>
                    <a:pt x="42" y="27"/>
                    <a:pt x="45" y="19"/>
                    <a:pt x="42" y="17"/>
                  </a:cubicBezTo>
                  <a:close/>
                  <a:moveTo>
                    <a:pt x="11" y="11"/>
                  </a:moveTo>
                  <a:cubicBezTo>
                    <a:pt x="12" y="11"/>
                    <a:pt x="13" y="12"/>
                    <a:pt x="14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2"/>
                    <a:pt x="16" y="10"/>
                    <a:pt x="16" y="10"/>
                  </a:cubicBezTo>
                  <a:cubicBezTo>
                    <a:pt x="17" y="10"/>
                    <a:pt x="17" y="10"/>
                    <a:pt x="17" y="12"/>
                  </a:cubicBezTo>
                  <a:cubicBezTo>
                    <a:pt x="18" y="14"/>
                    <a:pt x="18" y="19"/>
                    <a:pt x="16" y="20"/>
                  </a:cubicBezTo>
                  <a:cubicBezTo>
                    <a:pt x="15" y="20"/>
                    <a:pt x="12" y="16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  <a:moveTo>
                    <a:pt x="16" y="50"/>
                  </a:moveTo>
                  <a:cubicBezTo>
                    <a:pt x="15" y="51"/>
                    <a:pt x="12" y="45"/>
                    <a:pt x="11" y="43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2" y="39"/>
                    <a:pt x="13" y="40"/>
                    <a:pt x="14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0"/>
                    <a:pt x="17" y="38"/>
                    <a:pt x="17" y="38"/>
                  </a:cubicBezTo>
                  <a:cubicBezTo>
                    <a:pt x="18" y="38"/>
                    <a:pt x="18" y="39"/>
                    <a:pt x="18" y="41"/>
                  </a:cubicBezTo>
                  <a:cubicBezTo>
                    <a:pt x="19" y="43"/>
                    <a:pt x="18" y="50"/>
                    <a:pt x="16" y="50"/>
                  </a:cubicBezTo>
                  <a:close/>
                  <a:moveTo>
                    <a:pt x="31" y="35"/>
                  </a:moveTo>
                  <a:cubicBezTo>
                    <a:pt x="29" y="35"/>
                    <a:pt x="27" y="30"/>
                    <a:pt x="27" y="28"/>
                  </a:cubicBezTo>
                  <a:cubicBezTo>
                    <a:pt x="26" y="26"/>
                    <a:pt x="27" y="25"/>
                    <a:pt x="27" y="25"/>
                  </a:cubicBezTo>
                  <a:cubicBezTo>
                    <a:pt x="28" y="25"/>
                    <a:pt x="29" y="26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6"/>
                    <a:pt x="32" y="24"/>
                    <a:pt x="32" y="24"/>
                  </a:cubicBezTo>
                  <a:cubicBezTo>
                    <a:pt x="33" y="24"/>
                    <a:pt x="33" y="25"/>
                    <a:pt x="33" y="27"/>
                  </a:cubicBezTo>
                  <a:cubicBezTo>
                    <a:pt x="34" y="29"/>
                    <a:pt x="32" y="35"/>
                    <a:pt x="3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6" name="Freeform 286">
              <a:extLst>
                <a:ext uri="{FF2B5EF4-FFF2-40B4-BE49-F238E27FC236}">
                  <a16:creationId xmlns:a16="http://schemas.microsoft.com/office/drawing/2014/main" id="{2A27EABA-F091-3A01-35F0-497456897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94" y="785"/>
              <a:ext cx="45" cy="45"/>
            </a:xfrm>
            <a:custGeom>
              <a:avLst/>
              <a:gdLst>
                <a:gd name="T0" fmla="*/ 297 w 15"/>
                <a:gd name="T1" fmla="*/ 162 h 15"/>
                <a:gd name="T2" fmla="*/ 216 w 15"/>
                <a:gd name="T3" fmla="*/ 27 h 15"/>
                <a:gd name="T4" fmla="*/ 216 w 15"/>
                <a:gd name="T5" fmla="*/ 0 h 15"/>
                <a:gd name="T6" fmla="*/ 351 w 15"/>
                <a:gd name="T7" fmla="*/ 27 h 15"/>
                <a:gd name="T8" fmla="*/ 351 w 15"/>
                <a:gd name="T9" fmla="*/ 54 h 15"/>
                <a:gd name="T10" fmla="*/ 297 w 15"/>
                <a:gd name="T11" fmla="*/ 405 h 15"/>
                <a:gd name="T12" fmla="*/ 81 w 15"/>
                <a:gd name="T13" fmla="*/ 324 h 15"/>
                <a:gd name="T14" fmla="*/ 0 w 15"/>
                <a:gd name="T15" fmla="*/ 162 h 15"/>
                <a:gd name="T16" fmla="*/ 81 w 15"/>
                <a:gd name="T17" fmla="*/ 135 h 15"/>
                <a:gd name="T18" fmla="*/ 297 w 15"/>
                <a:gd name="T19" fmla="*/ 16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5">
                  <a:moveTo>
                    <a:pt x="11" y="6"/>
                  </a:moveTo>
                  <a:cubicBezTo>
                    <a:pt x="11" y="6"/>
                    <a:pt x="11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8"/>
                    <a:pt x="11" y="11"/>
                    <a:pt x="11" y="15"/>
                  </a:cubicBezTo>
                  <a:cubicBezTo>
                    <a:pt x="7" y="12"/>
                    <a:pt x="3" y="12"/>
                    <a:pt x="3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3" y="5"/>
                  </a:cubicBezTo>
                  <a:cubicBezTo>
                    <a:pt x="6" y="5"/>
                    <a:pt x="9" y="5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7" name="Freeform 287">
              <a:extLst>
                <a:ext uri="{FF2B5EF4-FFF2-40B4-BE49-F238E27FC236}">
                  <a16:creationId xmlns:a16="http://schemas.microsoft.com/office/drawing/2014/main" id="{3F279EBE-9746-E80F-F5FA-F01F0BE48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98" y="683"/>
              <a:ext cx="159" cy="69"/>
            </a:xfrm>
            <a:custGeom>
              <a:avLst/>
              <a:gdLst>
                <a:gd name="T0" fmla="*/ 729 w 53"/>
                <a:gd name="T1" fmla="*/ 540 h 23"/>
                <a:gd name="T2" fmla="*/ 729 w 53"/>
                <a:gd name="T3" fmla="*/ 540 h 23"/>
                <a:gd name="T4" fmla="*/ 216 w 53"/>
                <a:gd name="T5" fmla="*/ 621 h 23"/>
                <a:gd name="T6" fmla="*/ 27 w 53"/>
                <a:gd name="T7" fmla="*/ 189 h 23"/>
                <a:gd name="T8" fmla="*/ 81 w 53"/>
                <a:gd name="T9" fmla="*/ 135 h 23"/>
                <a:gd name="T10" fmla="*/ 135 w 53"/>
                <a:gd name="T11" fmla="*/ 189 h 23"/>
                <a:gd name="T12" fmla="*/ 189 w 53"/>
                <a:gd name="T13" fmla="*/ 162 h 23"/>
                <a:gd name="T14" fmla="*/ 216 w 53"/>
                <a:gd name="T15" fmla="*/ 270 h 23"/>
                <a:gd name="T16" fmla="*/ 162 w 53"/>
                <a:gd name="T17" fmla="*/ 270 h 23"/>
                <a:gd name="T18" fmla="*/ 405 w 53"/>
                <a:gd name="T19" fmla="*/ 216 h 23"/>
                <a:gd name="T20" fmla="*/ 351 w 53"/>
                <a:gd name="T21" fmla="*/ 243 h 23"/>
                <a:gd name="T22" fmla="*/ 297 w 53"/>
                <a:gd name="T23" fmla="*/ 135 h 23"/>
                <a:gd name="T24" fmla="*/ 378 w 53"/>
                <a:gd name="T25" fmla="*/ 135 h 23"/>
                <a:gd name="T26" fmla="*/ 378 w 53"/>
                <a:gd name="T27" fmla="*/ 27 h 23"/>
                <a:gd name="T28" fmla="*/ 432 w 53"/>
                <a:gd name="T29" fmla="*/ 108 h 23"/>
                <a:gd name="T30" fmla="*/ 459 w 53"/>
                <a:gd name="T31" fmla="*/ 108 h 23"/>
                <a:gd name="T32" fmla="*/ 513 w 53"/>
                <a:gd name="T33" fmla="*/ 162 h 23"/>
                <a:gd name="T34" fmla="*/ 459 w 53"/>
                <a:gd name="T35" fmla="*/ 216 h 23"/>
                <a:gd name="T36" fmla="*/ 594 w 53"/>
                <a:gd name="T37" fmla="*/ 297 h 23"/>
                <a:gd name="T38" fmla="*/ 675 w 53"/>
                <a:gd name="T39" fmla="*/ 162 h 23"/>
                <a:gd name="T40" fmla="*/ 594 w 53"/>
                <a:gd name="T41" fmla="*/ 135 h 23"/>
                <a:gd name="T42" fmla="*/ 675 w 53"/>
                <a:gd name="T43" fmla="*/ 81 h 23"/>
                <a:gd name="T44" fmla="*/ 648 w 53"/>
                <a:gd name="T45" fmla="*/ 27 h 23"/>
                <a:gd name="T46" fmla="*/ 729 w 53"/>
                <a:gd name="T47" fmla="*/ 0 h 23"/>
                <a:gd name="T48" fmla="*/ 783 w 53"/>
                <a:gd name="T49" fmla="*/ 27 h 23"/>
                <a:gd name="T50" fmla="*/ 783 w 53"/>
                <a:gd name="T51" fmla="*/ 81 h 23"/>
                <a:gd name="T52" fmla="*/ 837 w 53"/>
                <a:gd name="T53" fmla="*/ 135 h 23"/>
                <a:gd name="T54" fmla="*/ 756 w 53"/>
                <a:gd name="T55" fmla="*/ 162 h 23"/>
                <a:gd name="T56" fmla="*/ 864 w 53"/>
                <a:gd name="T57" fmla="*/ 297 h 23"/>
                <a:gd name="T58" fmla="*/ 999 w 53"/>
                <a:gd name="T59" fmla="*/ 216 h 23"/>
                <a:gd name="T60" fmla="*/ 945 w 53"/>
                <a:gd name="T61" fmla="*/ 162 h 23"/>
                <a:gd name="T62" fmla="*/ 999 w 53"/>
                <a:gd name="T63" fmla="*/ 108 h 23"/>
                <a:gd name="T64" fmla="*/ 1026 w 53"/>
                <a:gd name="T65" fmla="*/ 108 h 23"/>
                <a:gd name="T66" fmla="*/ 1080 w 53"/>
                <a:gd name="T67" fmla="*/ 27 h 23"/>
                <a:gd name="T68" fmla="*/ 1080 w 53"/>
                <a:gd name="T69" fmla="*/ 135 h 23"/>
                <a:gd name="T70" fmla="*/ 1134 w 53"/>
                <a:gd name="T71" fmla="*/ 135 h 23"/>
                <a:gd name="T72" fmla="*/ 1080 w 53"/>
                <a:gd name="T73" fmla="*/ 243 h 23"/>
                <a:gd name="T74" fmla="*/ 1053 w 53"/>
                <a:gd name="T75" fmla="*/ 216 h 23"/>
                <a:gd name="T76" fmla="*/ 1269 w 53"/>
                <a:gd name="T77" fmla="*/ 270 h 23"/>
                <a:gd name="T78" fmla="*/ 1242 w 53"/>
                <a:gd name="T79" fmla="*/ 270 h 23"/>
                <a:gd name="T80" fmla="*/ 1242 w 53"/>
                <a:gd name="T81" fmla="*/ 162 h 23"/>
                <a:gd name="T82" fmla="*/ 1323 w 53"/>
                <a:gd name="T83" fmla="*/ 189 h 23"/>
                <a:gd name="T84" fmla="*/ 1377 w 53"/>
                <a:gd name="T85" fmla="*/ 135 h 23"/>
                <a:gd name="T86" fmla="*/ 1431 w 53"/>
                <a:gd name="T87" fmla="*/ 189 h 23"/>
                <a:gd name="T88" fmla="*/ 1242 w 53"/>
                <a:gd name="T89" fmla="*/ 621 h 23"/>
                <a:gd name="T90" fmla="*/ 729 w 53"/>
                <a:gd name="T91" fmla="*/ 540 h 23"/>
                <a:gd name="T92" fmla="*/ 729 w 53"/>
                <a:gd name="T93" fmla="*/ 540 h 23"/>
                <a:gd name="T94" fmla="*/ 729 w 53"/>
                <a:gd name="T95" fmla="*/ 540 h 23"/>
                <a:gd name="T96" fmla="*/ 729 w 53"/>
                <a:gd name="T97" fmla="*/ 540 h 23"/>
                <a:gd name="T98" fmla="*/ 729 w 53"/>
                <a:gd name="T99" fmla="*/ 540 h 23"/>
                <a:gd name="T100" fmla="*/ 729 w 53"/>
                <a:gd name="T101" fmla="*/ 540 h 23"/>
                <a:gd name="T102" fmla="*/ 729 w 53"/>
                <a:gd name="T103" fmla="*/ 540 h 2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" h="23"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13" y="20"/>
                    <a:pt x="8" y="23"/>
                  </a:cubicBezTo>
                  <a:cubicBezTo>
                    <a:pt x="7" y="21"/>
                    <a:pt x="5" y="12"/>
                    <a:pt x="3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2"/>
                    <a:pt x="12" y="2"/>
                    <a:pt x="14" y="1"/>
                  </a:cubicBezTo>
                  <a:cubicBezTo>
                    <a:pt x="16" y="1"/>
                    <a:pt x="16" y="2"/>
                    <a:pt x="17" y="2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6"/>
                  </a:cubicBezTo>
                  <a:cubicBezTo>
                    <a:pt x="19" y="7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10"/>
                    <a:pt x="19" y="11"/>
                    <a:pt x="22" y="11"/>
                  </a:cubicBezTo>
                  <a:cubicBezTo>
                    <a:pt x="24" y="11"/>
                    <a:pt x="26" y="9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4" y="2"/>
                    <a:pt x="24" y="1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29" y="2"/>
                    <a:pt x="29" y="2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4"/>
                    <a:pt x="31" y="5"/>
                  </a:cubicBezTo>
                  <a:cubicBezTo>
                    <a:pt x="31" y="6"/>
                    <a:pt x="30" y="7"/>
                    <a:pt x="29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9"/>
                    <a:pt x="30" y="11"/>
                    <a:pt x="32" y="11"/>
                  </a:cubicBezTo>
                  <a:cubicBezTo>
                    <a:pt x="35" y="11"/>
                    <a:pt x="36" y="10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4" y="7"/>
                    <a:pt x="35" y="6"/>
                  </a:cubicBezTo>
                  <a:cubicBezTo>
                    <a:pt x="35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5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7" y="4"/>
                    <a:pt x="37" y="3"/>
                    <a:pt x="37" y="2"/>
                  </a:cubicBezTo>
                  <a:cubicBezTo>
                    <a:pt x="37" y="2"/>
                    <a:pt x="38" y="1"/>
                    <a:pt x="40" y="1"/>
                  </a:cubicBezTo>
                  <a:cubicBezTo>
                    <a:pt x="41" y="2"/>
                    <a:pt x="42" y="2"/>
                    <a:pt x="42" y="3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0"/>
                    <a:pt x="39" y="12"/>
                    <a:pt x="42" y="12"/>
                  </a:cubicBezTo>
                  <a:cubicBezTo>
                    <a:pt x="44" y="12"/>
                    <a:pt x="46" y="11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8" y="5"/>
                    <a:pt x="48" y="5"/>
                    <a:pt x="49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50" y="6"/>
                    <a:pt x="51" y="5"/>
                  </a:cubicBezTo>
                  <a:cubicBezTo>
                    <a:pt x="52" y="5"/>
                    <a:pt x="52" y="5"/>
                    <a:pt x="53" y="6"/>
                  </a:cubicBezTo>
                  <a:cubicBezTo>
                    <a:pt x="53" y="6"/>
                    <a:pt x="53" y="6"/>
                    <a:pt x="53" y="7"/>
                  </a:cubicBezTo>
                  <a:cubicBezTo>
                    <a:pt x="53" y="7"/>
                    <a:pt x="51" y="8"/>
                    <a:pt x="51" y="9"/>
                  </a:cubicBezTo>
                  <a:cubicBezTo>
                    <a:pt x="48" y="12"/>
                    <a:pt x="46" y="21"/>
                    <a:pt x="46" y="23"/>
                  </a:cubicBezTo>
                  <a:cubicBezTo>
                    <a:pt x="41" y="20"/>
                    <a:pt x="34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8" name="Freeform 288">
              <a:extLst>
                <a:ext uri="{FF2B5EF4-FFF2-40B4-BE49-F238E27FC236}">
                  <a16:creationId xmlns:a16="http://schemas.microsoft.com/office/drawing/2014/main" id="{B1A854E4-198B-BD4F-D6C3-C2B413072A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10" y="752"/>
              <a:ext cx="129" cy="111"/>
            </a:xfrm>
            <a:custGeom>
              <a:avLst/>
              <a:gdLst>
                <a:gd name="T0" fmla="*/ 486 w 43"/>
                <a:gd name="T1" fmla="*/ 918 h 37"/>
                <a:gd name="T2" fmla="*/ 594 w 43"/>
                <a:gd name="T3" fmla="*/ 837 h 37"/>
                <a:gd name="T4" fmla="*/ 621 w 43"/>
                <a:gd name="T5" fmla="*/ 837 h 37"/>
                <a:gd name="T6" fmla="*/ 702 w 43"/>
                <a:gd name="T7" fmla="*/ 918 h 37"/>
                <a:gd name="T8" fmla="*/ 1107 w 43"/>
                <a:gd name="T9" fmla="*/ 999 h 37"/>
                <a:gd name="T10" fmla="*/ 1026 w 43"/>
                <a:gd name="T11" fmla="*/ 783 h 37"/>
                <a:gd name="T12" fmla="*/ 702 w 43"/>
                <a:gd name="T13" fmla="*/ 729 h 37"/>
                <a:gd name="T14" fmla="*/ 405 w 43"/>
                <a:gd name="T15" fmla="*/ 756 h 37"/>
                <a:gd name="T16" fmla="*/ 540 w 43"/>
                <a:gd name="T17" fmla="*/ 648 h 37"/>
                <a:gd name="T18" fmla="*/ 594 w 43"/>
                <a:gd name="T19" fmla="*/ 675 h 37"/>
                <a:gd name="T20" fmla="*/ 702 w 43"/>
                <a:gd name="T21" fmla="*/ 648 h 37"/>
                <a:gd name="T22" fmla="*/ 648 w 43"/>
                <a:gd name="T23" fmla="*/ 270 h 37"/>
                <a:gd name="T24" fmla="*/ 945 w 43"/>
                <a:gd name="T25" fmla="*/ 189 h 37"/>
                <a:gd name="T26" fmla="*/ 1107 w 43"/>
                <a:gd name="T27" fmla="*/ 270 h 37"/>
                <a:gd name="T28" fmla="*/ 621 w 43"/>
                <a:gd name="T29" fmla="*/ 27 h 37"/>
                <a:gd name="T30" fmla="*/ 162 w 43"/>
                <a:gd name="T31" fmla="*/ 351 h 37"/>
                <a:gd name="T32" fmla="*/ 162 w 43"/>
                <a:gd name="T33" fmla="*/ 675 h 37"/>
                <a:gd name="T34" fmla="*/ 216 w 43"/>
                <a:gd name="T35" fmla="*/ 783 h 37"/>
                <a:gd name="T36" fmla="*/ 135 w 43"/>
                <a:gd name="T37" fmla="*/ 999 h 37"/>
                <a:gd name="T38" fmla="*/ 486 w 43"/>
                <a:gd name="T39" fmla="*/ 918 h 37"/>
                <a:gd name="T40" fmla="*/ 567 w 43"/>
                <a:gd name="T41" fmla="*/ 270 h 37"/>
                <a:gd name="T42" fmla="*/ 540 w 43"/>
                <a:gd name="T43" fmla="*/ 459 h 37"/>
                <a:gd name="T44" fmla="*/ 432 w 43"/>
                <a:gd name="T45" fmla="*/ 432 h 37"/>
                <a:gd name="T46" fmla="*/ 216 w 43"/>
                <a:gd name="T47" fmla="*/ 432 h 37"/>
                <a:gd name="T48" fmla="*/ 351 w 43"/>
                <a:gd name="T49" fmla="*/ 324 h 37"/>
                <a:gd name="T50" fmla="*/ 351 w 43"/>
                <a:gd name="T51" fmla="*/ 297 h 37"/>
                <a:gd name="T52" fmla="*/ 216 w 43"/>
                <a:gd name="T53" fmla="*/ 270 h 37"/>
                <a:gd name="T54" fmla="*/ 567 w 43"/>
                <a:gd name="T55" fmla="*/ 270 h 3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3" h="37">
                  <a:moveTo>
                    <a:pt x="18" y="34"/>
                  </a:moveTo>
                  <a:cubicBezTo>
                    <a:pt x="20" y="34"/>
                    <a:pt x="22" y="31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4"/>
                    <a:pt x="26" y="34"/>
                  </a:cubicBezTo>
                  <a:cubicBezTo>
                    <a:pt x="33" y="35"/>
                    <a:pt x="39" y="36"/>
                    <a:pt x="41" y="37"/>
                  </a:cubicBezTo>
                  <a:cubicBezTo>
                    <a:pt x="42" y="35"/>
                    <a:pt x="42" y="32"/>
                    <a:pt x="38" y="29"/>
                  </a:cubicBezTo>
                  <a:cubicBezTo>
                    <a:pt x="37" y="29"/>
                    <a:pt x="33" y="27"/>
                    <a:pt x="26" y="27"/>
                  </a:cubicBezTo>
                  <a:cubicBezTo>
                    <a:pt x="23" y="31"/>
                    <a:pt x="19" y="26"/>
                    <a:pt x="15" y="28"/>
                  </a:cubicBezTo>
                  <a:cubicBezTo>
                    <a:pt x="16" y="26"/>
                    <a:pt x="18" y="24"/>
                    <a:pt x="20" y="24"/>
                  </a:cubicBezTo>
                  <a:cubicBezTo>
                    <a:pt x="20" y="24"/>
                    <a:pt x="21" y="25"/>
                    <a:pt x="22" y="25"/>
                  </a:cubicBezTo>
                  <a:cubicBezTo>
                    <a:pt x="23" y="25"/>
                    <a:pt x="26" y="25"/>
                    <a:pt x="26" y="24"/>
                  </a:cubicBezTo>
                  <a:cubicBezTo>
                    <a:pt x="26" y="23"/>
                    <a:pt x="24" y="10"/>
                    <a:pt x="24" y="10"/>
                  </a:cubicBezTo>
                  <a:cubicBezTo>
                    <a:pt x="24" y="10"/>
                    <a:pt x="30" y="7"/>
                    <a:pt x="35" y="7"/>
                  </a:cubicBezTo>
                  <a:cubicBezTo>
                    <a:pt x="40" y="7"/>
                    <a:pt x="41" y="10"/>
                    <a:pt x="41" y="10"/>
                  </a:cubicBezTo>
                  <a:cubicBezTo>
                    <a:pt x="43" y="0"/>
                    <a:pt x="31" y="1"/>
                    <a:pt x="23" y="1"/>
                  </a:cubicBezTo>
                  <a:cubicBezTo>
                    <a:pt x="0" y="1"/>
                    <a:pt x="6" y="5"/>
                    <a:pt x="6" y="13"/>
                  </a:cubicBezTo>
                  <a:cubicBezTo>
                    <a:pt x="6" y="15"/>
                    <a:pt x="3" y="17"/>
                    <a:pt x="6" y="25"/>
                  </a:cubicBezTo>
                  <a:cubicBezTo>
                    <a:pt x="7" y="26"/>
                    <a:pt x="7" y="27"/>
                    <a:pt x="8" y="29"/>
                  </a:cubicBezTo>
                  <a:cubicBezTo>
                    <a:pt x="5" y="31"/>
                    <a:pt x="4" y="34"/>
                    <a:pt x="5" y="37"/>
                  </a:cubicBezTo>
                  <a:cubicBezTo>
                    <a:pt x="8" y="35"/>
                    <a:pt x="14" y="34"/>
                    <a:pt x="18" y="34"/>
                  </a:cubicBezTo>
                  <a:moveTo>
                    <a:pt x="21" y="10"/>
                  </a:moveTo>
                  <a:cubicBezTo>
                    <a:pt x="20" y="14"/>
                    <a:pt x="20" y="17"/>
                    <a:pt x="20" y="17"/>
                  </a:cubicBezTo>
                  <a:cubicBezTo>
                    <a:pt x="20" y="17"/>
                    <a:pt x="18" y="17"/>
                    <a:pt x="16" y="16"/>
                  </a:cubicBezTo>
                  <a:cubicBezTo>
                    <a:pt x="11" y="16"/>
                    <a:pt x="8" y="16"/>
                    <a:pt x="8" y="16"/>
                  </a:cubicBezTo>
                  <a:cubicBezTo>
                    <a:pt x="9" y="15"/>
                    <a:pt x="9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3"/>
                    <a:pt x="20" y="9"/>
                    <a:pt x="2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79" name="Freeform 289">
              <a:extLst>
                <a:ext uri="{FF2B5EF4-FFF2-40B4-BE49-F238E27FC236}">
                  <a16:creationId xmlns:a16="http://schemas.microsoft.com/office/drawing/2014/main" id="{916D0D32-9541-BB4B-7E26-D76FFCC862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16" y="863"/>
              <a:ext cx="126" cy="107"/>
            </a:xfrm>
            <a:custGeom>
              <a:avLst/>
              <a:gdLst>
                <a:gd name="T0" fmla="*/ 999 w 42"/>
                <a:gd name="T1" fmla="*/ 54 h 36"/>
                <a:gd name="T2" fmla="*/ 108 w 42"/>
                <a:gd name="T3" fmla="*/ 80 h 36"/>
                <a:gd name="T4" fmla="*/ 108 w 42"/>
                <a:gd name="T5" fmla="*/ 838 h 36"/>
                <a:gd name="T6" fmla="*/ 459 w 42"/>
                <a:gd name="T7" fmla="*/ 892 h 36"/>
                <a:gd name="T8" fmla="*/ 513 w 42"/>
                <a:gd name="T9" fmla="*/ 600 h 36"/>
                <a:gd name="T10" fmla="*/ 540 w 42"/>
                <a:gd name="T11" fmla="*/ 452 h 36"/>
                <a:gd name="T12" fmla="*/ 594 w 42"/>
                <a:gd name="T13" fmla="*/ 452 h 36"/>
                <a:gd name="T14" fmla="*/ 675 w 42"/>
                <a:gd name="T15" fmla="*/ 892 h 36"/>
                <a:gd name="T16" fmla="*/ 1053 w 42"/>
                <a:gd name="T17" fmla="*/ 838 h 36"/>
                <a:gd name="T18" fmla="*/ 999 w 42"/>
                <a:gd name="T19" fmla="*/ 54 h 36"/>
                <a:gd name="T20" fmla="*/ 567 w 42"/>
                <a:gd name="T21" fmla="*/ 238 h 36"/>
                <a:gd name="T22" fmla="*/ 378 w 42"/>
                <a:gd name="T23" fmla="*/ 134 h 36"/>
                <a:gd name="T24" fmla="*/ 567 w 42"/>
                <a:gd name="T25" fmla="*/ 161 h 36"/>
                <a:gd name="T26" fmla="*/ 729 w 42"/>
                <a:gd name="T27" fmla="*/ 134 h 36"/>
                <a:gd name="T28" fmla="*/ 567 w 42"/>
                <a:gd name="T29" fmla="*/ 238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36">
                  <a:moveTo>
                    <a:pt x="37" y="2"/>
                  </a:moveTo>
                  <a:cubicBezTo>
                    <a:pt x="26" y="0"/>
                    <a:pt x="15" y="0"/>
                    <a:pt x="4" y="3"/>
                  </a:cubicBezTo>
                  <a:cubicBezTo>
                    <a:pt x="2" y="11"/>
                    <a:pt x="0" y="27"/>
                    <a:pt x="4" y="32"/>
                  </a:cubicBezTo>
                  <a:cubicBezTo>
                    <a:pt x="5" y="33"/>
                    <a:pt x="11" y="36"/>
                    <a:pt x="17" y="34"/>
                  </a:cubicBezTo>
                  <a:cubicBezTo>
                    <a:pt x="19" y="33"/>
                    <a:pt x="19" y="26"/>
                    <a:pt x="19" y="23"/>
                  </a:cubicBezTo>
                  <a:cubicBezTo>
                    <a:pt x="19" y="18"/>
                    <a:pt x="20" y="17"/>
                    <a:pt x="2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33"/>
                    <a:pt x="25" y="34"/>
                  </a:cubicBezTo>
                  <a:cubicBezTo>
                    <a:pt x="30" y="36"/>
                    <a:pt x="38" y="34"/>
                    <a:pt x="39" y="32"/>
                  </a:cubicBezTo>
                  <a:cubicBezTo>
                    <a:pt x="42" y="28"/>
                    <a:pt x="39" y="7"/>
                    <a:pt x="37" y="2"/>
                  </a:cubicBezTo>
                  <a:close/>
                  <a:moveTo>
                    <a:pt x="21" y="9"/>
                  </a:moveTo>
                  <a:cubicBezTo>
                    <a:pt x="15" y="9"/>
                    <a:pt x="14" y="8"/>
                    <a:pt x="14" y="5"/>
                  </a:cubicBezTo>
                  <a:cubicBezTo>
                    <a:pt x="14" y="5"/>
                    <a:pt x="15" y="6"/>
                    <a:pt x="21" y="6"/>
                  </a:cubicBezTo>
                  <a:cubicBezTo>
                    <a:pt x="26" y="6"/>
                    <a:pt x="27" y="5"/>
                    <a:pt x="27" y="5"/>
                  </a:cubicBezTo>
                  <a:cubicBezTo>
                    <a:pt x="27" y="8"/>
                    <a:pt x="26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0" name="Freeform 290">
              <a:extLst>
                <a:ext uri="{FF2B5EF4-FFF2-40B4-BE49-F238E27FC236}">
                  <a16:creationId xmlns:a16="http://schemas.microsoft.com/office/drawing/2014/main" id="{38DB0C5C-3FD8-B097-FDDE-FED6ACBA4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85" y="1195"/>
              <a:ext cx="389" cy="129"/>
            </a:xfrm>
            <a:custGeom>
              <a:avLst/>
              <a:gdLst>
                <a:gd name="T0" fmla="*/ 1748 w 130"/>
                <a:gd name="T1" fmla="*/ 1053 h 43"/>
                <a:gd name="T2" fmla="*/ 1748 w 130"/>
                <a:gd name="T3" fmla="*/ 1053 h 43"/>
                <a:gd name="T4" fmla="*/ 1748 w 130"/>
                <a:gd name="T5" fmla="*/ 1053 h 43"/>
                <a:gd name="T6" fmla="*/ 1748 w 130"/>
                <a:gd name="T7" fmla="*/ 1053 h 43"/>
                <a:gd name="T8" fmla="*/ 162 w 130"/>
                <a:gd name="T9" fmla="*/ 513 h 43"/>
                <a:gd name="T10" fmla="*/ 27 w 130"/>
                <a:gd name="T11" fmla="*/ 324 h 43"/>
                <a:gd name="T12" fmla="*/ 269 w 130"/>
                <a:gd name="T13" fmla="*/ 432 h 43"/>
                <a:gd name="T14" fmla="*/ 296 w 130"/>
                <a:gd name="T15" fmla="*/ 324 h 43"/>
                <a:gd name="T16" fmla="*/ 512 w 130"/>
                <a:gd name="T17" fmla="*/ 459 h 43"/>
                <a:gd name="T18" fmla="*/ 404 w 130"/>
                <a:gd name="T19" fmla="*/ 567 h 43"/>
                <a:gd name="T20" fmla="*/ 724 w 130"/>
                <a:gd name="T21" fmla="*/ 702 h 43"/>
                <a:gd name="T22" fmla="*/ 913 w 130"/>
                <a:gd name="T23" fmla="*/ 486 h 43"/>
                <a:gd name="T24" fmla="*/ 751 w 130"/>
                <a:gd name="T25" fmla="*/ 432 h 43"/>
                <a:gd name="T26" fmla="*/ 859 w 130"/>
                <a:gd name="T27" fmla="*/ 297 h 43"/>
                <a:gd name="T28" fmla="*/ 778 w 130"/>
                <a:gd name="T29" fmla="*/ 162 h 43"/>
                <a:gd name="T30" fmla="*/ 1074 w 130"/>
                <a:gd name="T31" fmla="*/ 135 h 43"/>
                <a:gd name="T32" fmla="*/ 1047 w 130"/>
                <a:gd name="T33" fmla="*/ 270 h 43"/>
                <a:gd name="T34" fmla="*/ 1128 w 130"/>
                <a:gd name="T35" fmla="*/ 216 h 43"/>
                <a:gd name="T36" fmla="*/ 1155 w 130"/>
                <a:gd name="T37" fmla="*/ 459 h 43"/>
                <a:gd name="T38" fmla="*/ 1047 w 130"/>
                <a:gd name="T39" fmla="*/ 459 h 43"/>
                <a:gd name="T40" fmla="*/ 1667 w 130"/>
                <a:gd name="T41" fmla="*/ 378 h 43"/>
                <a:gd name="T42" fmla="*/ 1559 w 130"/>
                <a:gd name="T43" fmla="*/ 405 h 43"/>
                <a:gd name="T44" fmla="*/ 1505 w 130"/>
                <a:gd name="T45" fmla="*/ 162 h 43"/>
                <a:gd name="T46" fmla="*/ 1640 w 130"/>
                <a:gd name="T47" fmla="*/ 189 h 43"/>
                <a:gd name="T48" fmla="*/ 1748 w 130"/>
                <a:gd name="T49" fmla="*/ 0 h 43"/>
                <a:gd name="T50" fmla="*/ 1897 w 130"/>
                <a:gd name="T51" fmla="*/ 81 h 43"/>
                <a:gd name="T52" fmla="*/ 1843 w 130"/>
                <a:gd name="T53" fmla="*/ 189 h 43"/>
                <a:gd name="T54" fmla="*/ 2005 w 130"/>
                <a:gd name="T55" fmla="*/ 297 h 43"/>
                <a:gd name="T56" fmla="*/ 1816 w 130"/>
                <a:gd name="T57" fmla="*/ 378 h 43"/>
                <a:gd name="T58" fmla="*/ 2086 w 130"/>
                <a:gd name="T59" fmla="*/ 648 h 43"/>
                <a:gd name="T60" fmla="*/ 2409 w 130"/>
                <a:gd name="T61" fmla="*/ 459 h 43"/>
                <a:gd name="T62" fmla="*/ 2247 w 130"/>
                <a:gd name="T63" fmla="*/ 324 h 43"/>
                <a:gd name="T64" fmla="*/ 2382 w 130"/>
                <a:gd name="T65" fmla="*/ 243 h 43"/>
                <a:gd name="T66" fmla="*/ 2463 w 130"/>
                <a:gd name="T67" fmla="*/ 270 h 43"/>
                <a:gd name="T68" fmla="*/ 2570 w 130"/>
                <a:gd name="T69" fmla="*/ 81 h 43"/>
                <a:gd name="T70" fmla="*/ 2597 w 130"/>
                <a:gd name="T71" fmla="*/ 297 h 43"/>
                <a:gd name="T72" fmla="*/ 2732 w 130"/>
                <a:gd name="T73" fmla="*/ 324 h 43"/>
                <a:gd name="T74" fmla="*/ 2597 w 130"/>
                <a:gd name="T75" fmla="*/ 513 h 43"/>
                <a:gd name="T76" fmla="*/ 2543 w 130"/>
                <a:gd name="T77" fmla="*/ 486 h 43"/>
                <a:gd name="T78" fmla="*/ 3079 w 130"/>
                <a:gd name="T79" fmla="*/ 594 h 43"/>
                <a:gd name="T80" fmla="*/ 2971 w 130"/>
                <a:gd name="T81" fmla="*/ 567 h 43"/>
                <a:gd name="T82" fmla="*/ 3025 w 130"/>
                <a:gd name="T83" fmla="*/ 351 h 43"/>
                <a:gd name="T84" fmla="*/ 3187 w 130"/>
                <a:gd name="T85" fmla="*/ 432 h 43"/>
                <a:gd name="T86" fmla="*/ 3321 w 130"/>
                <a:gd name="T87" fmla="*/ 324 h 43"/>
                <a:gd name="T88" fmla="*/ 3429 w 130"/>
                <a:gd name="T89" fmla="*/ 378 h 43"/>
                <a:gd name="T90" fmla="*/ 2944 w 130"/>
                <a:gd name="T91" fmla="*/ 1161 h 43"/>
                <a:gd name="T92" fmla="*/ 1748 w 130"/>
                <a:gd name="T93" fmla="*/ 1053 h 43"/>
                <a:gd name="T94" fmla="*/ 1748 w 130"/>
                <a:gd name="T95" fmla="*/ 1053 h 43"/>
                <a:gd name="T96" fmla="*/ 1748 w 130"/>
                <a:gd name="T97" fmla="*/ 1053 h 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0" h="43"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48" y="39"/>
                    <a:pt x="27" y="41"/>
                    <a:pt x="19" y="43"/>
                  </a:cubicBezTo>
                  <a:cubicBezTo>
                    <a:pt x="18" y="38"/>
                    <a:pt x="13" y="26"/>
                    <a:pt x="6" y="19"/>
                  </a:cubicBezTo>
                  <a:cubicBezTo>
                    <a:pt x="5" y="18"/>
                    <a:pt x="2" y="15"/>
                    <a:pt x="1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12"/>
                    <a:pt x="4" y="12"/>
                    <a:pt x="6" y="12"/>
                  </a:cubicBezTo>
                  <a:cubicBezTo>
                    <a:pt x="8" y="12"/>
                    <a:pt x="10" y="13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2" y="12"/>
                    <a:pt x="14" y="11"/>
                    <a:pt x="17" y="13"/>
                  </a:cubicBezTo>
                  <a:cubicBezTo>
                    <a:pt x="18" y="15"/>
                    <a:pt x="19" y="16"/>
                    <a:pt x="19" y="17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22" y="27"/>
                    <a:pt x="27" y="26"/>
                  </a:cubicBezTo>
                  <a:cubicBezTo>
                    <a:pt x="34" y="25"/>
                    <a:pt x="35" y="22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ubicBezTo>
                    <a:pt x="32" y="19"/>
                    <a:pt x="29" y="19"/>
                    <a:pt x="28" y="16"/>
                  </a:cubicBezTo>
                  <a:cubicBezTo>
                    <a:pt x="26" y="14"/>
                    <a:pt x="27" y="12"/>
                    <a:pt x="27" y="12"/>
                  </a:cubicBezTo>
                  <a:cubicBezTo>
                    <a:pt x="28" y="11"/>
                    <a:pt x="29" y="10"/>
                    <a:pt x="32" y="11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29" y="10"/>
                    <a:pt x="29" y="7"/>
                    <a:pt x="29" y="6"/>
                  </a:cubicBezTo>
                  <a:cubicBezTo>
                    <a:pt x="29" y="5"/>
                    <a:pt x="29" y="3"/>
                    <a:pt x="33" y="3"/>
                  </a:cubicBezTo>
                  <a:cubicBezTo>
                    <a:pt x="38" y="2"/>
                    <a:pt x="40" y="4"/>
                    <a:pt x="40" y="5"/>
                  </a:cubicBezTo>
                  <a:cubicBezTo>
                    <a:pt x="40" y="6"/>
                    <a:pt x="40" y="8"/>
                    <a:pt x="38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2" y="8"/>
                    <a:pt x="42" y="8"/>
                  </a:cubicBezTo>
                  <a:cubicBezTo>
                    <a:pt x="43" y="8"/>
                    <a:pt x="45" y="9"/>
                    <a:pt x="46" y="12"/>
                  </a:cubicBezTo>
                  <a:cubicBezTo>
                    <a:pt x="46" y="16"/>
                    <a:pt x="44" y="17"/>
                    <a:pt x="43" y="17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40" y="17"/>
                    <a:pt x="40" y="17"/>
                    <a:pt x="39" y="17"/>
                  </a:cubicBezTo>
                  <a:cubicBezTo>
                    <a:pt x="42" y="22"/>
                    <a:pt x="46" y="24"/>
                    <a:pt x="52" y="24"/>
                  </a:cubicBezTo>
                  <a:cubicBezTo>
                    <a:pt x="58" y="23"/>
                    <a:pt x="62" y="20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1" y="14"/>
                    <a:pt x="60" y="15"/>
                    <a:pt x="58" y="15"/>
                  </a:cubicBezTo>
                  <a:cubicBezTo>
                    <a:pt x="57" y="15"/>
                    <a:pt x="55" y="14"/>
                    <a:pt x="54" y="11"/>
                  </a:cubicBezTo>
                  <a:cubicBezTo>
                    <a:pt x="54" y="8"/>
                    <a:pt x="55" y="7"/>
                    <a:pt x="56" y="6"/>
                  </a:cubicBezTo>
                  <a:cubicBezTo>
                    <a:pt x="58" y="6"/>
                    <a:pt x="60" y="7"/>
                    <a:pt x="60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5"/>
                    <a:pt x="59" y="4"/>
                    <a:pt x="59" y="3"/>
                  </a:cubicBezTo>
                  <a:cubicBezTo>
                    <a:pt x="59" y="1"/>
                    <a:pt x="61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0" y="1"/>
                    <a:pt x="71" y="3"/>
                  </a:cubicBezTo>
                  <a:cubicBezTo>
                    <a:pt x="71" y="4"/>
                    <a:pt x="70" y="5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7"/>
                    <a:pt x="72" y="6"/>
                    <a:pt x="73" y="6"/>
                  </a:cubicBezTo>
                  <a:cubicBezTo>
                    <a:pt x="75" y="7"/>
                    <a:pt x="76" y="8"/>
                    <a:pt x="75" y="11"/>
                  </a:cubicBezTo>
                  <a:cubicBezTo>
                    <a:pt x="75" y="14"/>
                    <a:pt x="73" y="15"/>
                    <a:pt x="71" y="15"/>
                  </a:cubicBezTo>
                  <a:cubicBezTo>
                    <a:pt x="69" y="15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20"/>
                    <a:pt x="72" y="23"/>
                    <a:pt x="78" y="24"/>
                  </a:cubicBezTo>
                  <a:cubicBezTo>
                    <a:pt x="84" y="24"/>
                    <a:pt x="88" y="22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7"/>
                    <a:pt x="87" y="17"/>
                    <a:pt x="87" y="17"/>
                  </a:cubicBezTo>
                  <a:cubicBezTo>
                    <a:pt x="86" y="17"/>
                    <a:pt x="83" y="16"/>
                    <a:pt x="84" y="12"/>
                  </a:cubicBezTo>
                  <a:cubicBezTo>
                    <a:pt x="85" y="9"/>
                    <a:pt x="86" y="8"/>
                    <a:pt x="88" y="8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0" y="9"/>
                    <a:pt x="90" y="10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0" y="8"/>
                    <a:pt x="89" y="6"/>
                    <a:pt x="90" y="5"/>
                  </a:cubicBezTo>
                  <a:cubicBezTo>
                    <a:pt x="90" y="4"/>
                    <a:pt x="92" y="2"/>
                    <a:pt x="96" y="3"/>
                  </a:cubicBezTo>
                  <a:cubicBezTo>
                    <a:pt x="100" y="3"/>
                    <a:pt x="101" y="5"/>
                    <a:pt x="101" y="6"/>
                  </a:cubicBezTo>
                  <a:cubicBezTo>
                    <a:pt x="101" y="7"/>
                    <a:pt x="100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0" y="10"/>
                    <a:pt x="102" y="11"/>
                    <a:pt x="102" y="12"/>
                  </a:cubicBezTo>
                  <a:cubicBezTo>
                    <a:pt x="103" y="12"/>
                    <a:pt x="103" y="14"/>
                    <a:pt x="102" y="16"/>
                  </a:cubicBezTo>
                  <a:cubicBezTo>
                    <a:pt x="100" y="19"/>
                    <a:pt x="98" y="19"/>
                    <a:pt x="97" y="19"/>
                  </a:cubicBezTo>
                  <a:cubicBezTo>
                    <a:pt x="96" y="19"/>
                    <a:pt x="96" y="18"/>
                    <a:pt x="95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22"/>
                    <a:pt x="96" y="25"/>
                    <a:pt x="102" y="26"/>
                  </a:cubicBezTo>
                  <a:cubicBezTo>
                    <a:pt x="107" y="27"/>
                    <a:pt x="113" y="24"/>
                    <a:pt x="115" y="22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3" y="21"/>
                    <a:pt x="112" y="21"/>
                    <a:pt x="111" y="21"/>
                  </a:cubicBezTo>
                  <a:cubicBezTo>
                    <a:pt x="109" y="20"/>
                    <a:pt x="110" y="19"/>
                    <a:pt x="111" y="17"/>
                  </a:cubicBezTo>
                  <a:cubicBezTo>
                    <a:pt x="111" y="16"/>
                    <a:pt x="112" y="15"/>
                    <a:pt x="113" y="13"/>
                  </a:cubicBezTo>
                  <a:cubicBezTo>
                    <a:pt x="116" y="11"/>
                    <a:pt x="118" y="12"/>
                    <a:pt x="118" y="12"/>
                  </a:cubicBezTo>
                  <a:cubicBezTo>
                    <a:pt x="119" y="13"/>
                    <a:pt x="119" y="15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0" y="13"/>
                    <a:pt x="121" y="12"/>
                    <a:pt x="124" y="12"/>
                  </a:cubicBezTo>
                  <a:cubicBezTo>
                    <a:pt x="126" y="12"/>
                    <a:pt x="127" y="12"/>
                    <a:pt x="128" y="12"/>
                  </a:cubicBezTo>
                  <a:cubicBezTo>
                    <a:pt x="130" y="13"/>
                    <a:pt x="129" y="14"/>
                    <a:pt x="128" y="14"/>
                  </a:cubicBezTo>
                  <a:cubicBezTo>
                    <a:pt x="128" y="15"/>
                    <a:pt x="125" y="18"/>
                    <a:pt x="124" y="19"/>
                  </a:cubicBezTo>
                  <a:cubicBezTo>
                    <a:pt x="117" y="26"/>
                    <a:pt x="112" y="38"/>
                    <a:pt x="110" y="43"/>
                  </a:cubicBezTo>
                  <a:cubicBezTo>
                    <a:pt x="102" y="41"/>
                    <a:pt x="82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1" name="Freeform 291">
              <a:extLst>
                <a:ext uri="{FF2B5EF4-FFF2-40B4-BE49-F238E27FC236}">
                  <a16:creationId xmlns:a16="http://schemas.microsoft.com/office/drawing/2014/main" id="{C9153AD1-2289-987D-6231-1371649984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34" y="1545"/>
              <a:ext cx="9" cy="6"/>
            </a:xfrm>
            <a:custGeom>
              <a:avLst/>
              <a:gdLst>
                <a:gd name="T0" fmla="*/ 27 w 3"/>
                <a:gd name="T1" fmla="*/ 54 h 2"/>
                <a:gd name="T2" fmla="*/ 81 w 3"/>
                <a:gd name="T3" fmla="*/ 0 h 2"/>
                <a:gd name="T4" fmla="*/ 0 w 3"/>
                <a:gd name="T5" fmla="*/ 0 h 2"/>
                <a:gd name="T6" fmla="*/ 27 w 3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" name="Freeform 292">
              <a:extLst>
                <a:ext uri="{FF2B5EF4-FFF2-40B4-BE49-F238E27FC236}">
                  <a16:creationId xmlns:a16="http://schemas.microsoft.com/office/drawing/2014/main" id="{6B00B90E-86E7-35A1-C22D-CAA01E904A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8" y="1452"/>
              <a:ext cx="12" cy="6"/>
            </a:xfrm>
            <a:custGeom>
              <a:avLst/>
              <a:gdLst>
                <a:gd name="T0" fmla="*/ 108 w 4"/>
                <a:gd name="T1" fmla="*/ 0 h 2"/>
                <a:gd name="T2" fmla="*/ 0 w 4"/>
                <a:gd name="T3" fmla="*/ 0 h 2"/>
                <a:gd name="T4" fmla="*/ 27 w 4"/>
                <a:gd name="T5" fmla="*/ 54 h 2"/>
                <a:gd name="T6" fmla="*/ 108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3" name="Freeform 293">
              <a:extLst>
                <a:ext uri="{FF2B5EF4-FFF2-40B4-BE49-F238E27FC236}">
                  <a16:creationId xmlns:a16="http://schemas.microsoft.com/office/drawing/2014/main" id="{3927DD26-B4AC-757C-C8E7-D35B53BB0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09" y="1458"/>
              <a:ext cx="42" cy="24"/>
            </a:xfrm>
            <a:custGeom>
              <a:avLst/>
              <a:gdLst>
                <a:gd name="T0" fmla="*/ 243 w 14"/>
                <a:gd name="T1" fmla="*/ 216 h 8"/>
                <a:gd name="T2" fmla="*/ 270 w 14"/>
                <a:gd name="T3" fmla="*/ 216 h 8"/>
                <a:gd name="T4" fmla="*/ 378 w 14"/>
                <a:gd name="T5" fmla="*/ 108 h 8"/>
                <a:gd name="T6" fmla="*/ 270 w 14"/>
                <a:gd name="T7" fmla="*/ 0 h 8"/>
                <a:gd name="T8" fmla="*/ 0 w 14"/>
                <a:gd name="T9" fmla="*/ 189 h 8"/>
                <a:gd name="T10" fmla="*/ 81 w 14"/>
                <a:gd name="T11" fmla="*/ 189 h 8"/>
                <a:gd name="T12" fmla="*/ 243 w 14"/>
                <a:gd name="T13" fmla="*/ 21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8">
                  <a:moveTo>
                    <a:pt x="9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7"/>
                    <a:pt x="14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4" name="Freeform 294">
              <a:extLst>
                <a:ext uri="{FF2B5EF4-FFF2-40B4-BE49-F238E27FC236}">
                  <a16:creationId xmlns:a16="http://schemas.microsoft.com/office/drawing/2014/main" id="{FB4E7C07-3189-806D-B7CE-B4E6D047DD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447" y="1330"/>
              <a:ext cx="264" cy="326"/>
            </a:xfrm>
            <a:custGeom>
              <a:avLst/>
              <a:gdLst>
                <a:gd name="T0" fmla="*/ 1377 w 88"/>
                <a:gd name="T1" fmla="*/ 242 h 109"/>
                <a:gd name="T2" fmla="*/ 702 w 88"/>
                <a:gd name="T3" fmla="*/ 135 h 109"/>
                <a:gd name="T4" fmla="*/ 1026 w 88"/>
                <a:gd name="T5" fmla="*/ 535 h 109"/>
                <a:gd name="T6" fmla="*/ 1836 w 88"/>
                <a:gd name="T7" fmla="*/ 724 h 109"/>
                <a:gd name="T8" fmla="*/ 2052 w 88"/>
                <a:gd name="T9" fmla="*/ 966 h 109"/>
                <a:gd name="T10" fmla="*/ 1944 w 88"/>
                <a:gd name="T11" fmla="*/ 966 h 109"/>
                <a:gd name="T12" fmla="*/ 2025 w 88"/>
                <a:gd name="T13" fmla="*/ 805 h 109"/>
                <a:gd name="T14" fmla="*/ 324 w 88"/>
                <a:gd name="T15" fmla="*/ 912 h 109"/>
                <a:gd name="T16" fmla="*/ 189 w 88"/>
                <a:gd name="T17" fmla="*/ 858 h 109"/>
                <a:gd name="T18" fmla="*/ 189 w 88"/>
                <a:gd name="T19" fmla="*/ 697 h 109"/>
                <a:gd name="T20" fmla="*/ 783 w 88"/>
                <a:gd name="T21" fmla="*/ 431 h 109"/>
                <a:gd name="T22" fmla="*/ 1026 w 88"/>
                <a:gd name="T23" fmla="*/ 966 h 109"/>
                <a:gd name="T24" fmla="*/ 972 w 88"/>
                <a:gd name="T25" fmla="*/ 858 h 109"/>
                <a:gd name="T26" fmla="*/ 1377 w 88"/>
                <a:gd name="T27" fmla="*/ 805 h 109"/>
                <a:gd name="T28" fmla="*/ 1350 w 88"/>
                <a:gd name="T29" fmla="*/ 1074 h 109"/>
                <a:gd name="T30" fmla="*/ 432 w 88"/>
                <a:gd name="T31" fmla="*/ 1316 h 109"/>
                <a:gd name="T32" fmla="*/ 216 w 88"/>
                <a:gd name="T33" fmla="*/ 1101 h 109"/>
                <a:gd name="T34" fmla="*/ 297 w 88"/>
                <a:gd name="T35" fmla="*/ 1020 h 109"/>
                <a:gd name="T36" fmla="*/ 594 w 88"/>
                <a:gd name="T37" fmla="*/ 1519 h 109"/>
                <a:gd name="T38" fmla="*/ 702 w 88"/>
                <a:gd name="T39" fmla="*/ 404 h 109"/>
                <a:gd name="T40" fmla="*/ 297 w 88"/>
                <a:gd name="T41" fmla="*/ 215 h 109"/>
                <a:gd name="T42" fmla="*/ 432 w 88"/>
                <a:gd name="T43" fmla="*/ 296 h 109"/>
                <a:gd name="T44" fmla="*/ 297 w 88"/>
                <a:gd name="T45" fmla="*/ 350 h 109"/>
                <a:gd name="T46" fmla="*/ 270 w 88"/>
                <a:gd name="T47" fmla="*/ 508 h 109"/>
                <a:gd name="T48" fmla="*/ 270 w 88"/>
                <a:gd name="T49" fmla="*/ 1343 h 109"/>
                <a:gd name="T50" fmla="*/ 189 w 88"/>
                <a:gd name="T51" fmla="*/ 1627 h 109"/>
                <a:gd name="T52" fmla="*/ 378 w 88"/>
                <a:gd name="T53" fmla="*/ 1573 h 109"/>
                <a:gd name="T54" fmla="*/ 702 w 88"/>
                <a:gd name="T55" fmla="*/ 1181 h 109"/>
                <a:gd name="T56" fmla="*/ 810 w 88"/>
                <a:gd name="T57" fmla="*/ 966 h 109"/>
                <a:gd name="T58" fmla="*/ 1107 w 88"/>
                <a:gd name="T59" fmla="*/ 1074 h 109"/>
                <a:gd name="T60" fmla="*/ 2133 w 88"/>
                <a:gd name="T61" fmla="*/ 1627 h 109"/>
                <a:gd name="T62" fmla="*/ 2079 w 88"/>
                <a:gd name="T63" fmla="*/ 1789 h 109"/>
                <a:gd name="T64" fmla="*/ 1971 w 88"/>
                <a:gd name="T65" fmla="*/ 1735 h 109"/>
                <a:gd name="T66" fmla="*/ 1620 w 88"/>
                <a:gd name="T67" fmla="*/ 1681 h 109"/>
                <a:gd name="T68" fmla="*/ 351 w 88"/>
                <a:gd name="T69" fmla="*/ 1708 h 109"/>
                <a:gd name="T70" fmla="*/ 1026 w 88"/>
                <a:gd name="T71" fmla="*/ 1789 h 109"/>
                <a:gd name="T72" fmla="*/ 972 w 88"/>
                <a:gd name="T73" fmla="*/ 1681 h 109"/>
                <a:gd name="T74" fmla="*/ 1377 w 88"/>
                <a:gd name="T75" fmla="*/ 1627 h 109"/>
                <a:gd name="T76" fmla="*/ 1350 w 88"/>
                <a:gd name="T77" fmla="*/ 1896 h 109"/>
                <a:gd name="T78" fmla="*/ 513 w 88"/>
                <a:gd name="T79" fmla="*/ 2138 h 109"/>
                <a:gd name="T80" fmla="*/ 297 w 88"/>
                <a:gd name="T81" fmla="*/ 1950 h 109"/>
                <a:gd name="T82" fmla="*/ 432 w 88"/>
                <a:gd name="T83" fmla="*/ 1923 h 109"/>
                <a:gd name="T84" fmla="*/ 540 w 88"/>
                <a:gd name="T85" fmla="*/ 1950 h 109"/>
                <a:gd name="T86" fmla="*/ 324 w 88"/>
                <a:gd name="T87" fmla="*/ 2192 h 109"/>
                <a:gd name="T88" fmla="*/ 1269 w 88"/>
                <a:gd name="T89" fmla="*/ 2674 h 109"/>
                <a:gd name="T90" fmla="*/ 1053 w 88"/>
                <a:gd name="T91" fmla="*/ 2674 h 109"/>
                <a:gd name="T92" fmla="*/ 1215 w 88"/>
                <a:gd name="T93" fmla="*/ 2566 h 109"/>
                <a:gd name="T94" fmla="*/ 2052 w 88"/>
                <a:gd name="T95" fmla="*/ 2512 h 109"/>
                <a:gd name="T96" fmla="*/ 1944 w 88"/>
                <a:gd name="T97" fmla="*/ 2566 h 109"/>
                <a:gd name="T98" fmla="*/ 1836 w 88"/>
                <a:gd name="T99" fmla="*/ 2593 h 109"/>
                <a:gd name="T100" fmla="*/ 864 w 88"/>
                <a:gd name="T101" fmla="*/ 2485 h 109"/>
                <a:gd name="T102" fmla="*/ 324 w 88"/>
                <a:gd name="T103" fmla="*/ 2566 h 109"/>
                <a:gd name="T104" fmla="*/ 405 w 88"/>
                <a:gd name="T105" fmla="*/ 2435 h 109"/>
                <a:gd name="T106" fmla="*/ 648 w 88"/>
                <a:gd name="T107" fmla="*/ 2165 h 109"/>
                <a:gd name="T108" fmla="*/ 783 w 88"/>
                <a:gd name="T109" fmla="*/ 1923 h 109"/>
                <a:gd name="T110" fmla="*/ 945 w 88"/>
                <a:gd name="T111" fmla="*/ 1789 h 109"/>
                <a:gd name="T112" fmla="*/ 1890 w 88"/>
                <a:gd name="T113" fmla="*/ 2085 h 109"/>
                <a:gd name="T114" fmla="*/ 1998 w 88"/>
                <a:gd name="T115" fmla="*/ 2138 h 109"/>
                <a:gd name="T116" fmla="*/ 2106 w 88"/>
                <a:gd name="T117" fmla="*/ 1343 h 109"/>
                <a:gd name="T118" fmla="*/ 2160 w 88"/>
                <a:gd name="T119" fmla="*/ 508 h 1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8" h="109">
                  <a:moveTo>
                    <a:pt x="44" y="0"/>
                  </a:moveTo>
                  <a:cubicBezTo>
                    <a:pt x="20" y="0"/>
                    <a:pt x="5" y="3"/>
                    <a:pt x="0" y="3"/>
                  </a:cubicBezTo>
                  <a:cubicBezTo>
                    <a:pt x="0" y="8"/>
                    <a:pt x="1" y="41"/>
                    <a:pt x="2" y="67"/>
                  </a:cubicBezTo>
                  <a:cubicBezTo>
                    <a:pt x="4" y="99"/>
                    <a:pt x="20" y="109"/>
                    <a:pt x="44" y="109"/>
                  </a:cubicBezTo>
                  <a:cubicBezTo>
                    <a:pt x="66" y="109"/>
                    <a:pt x="84" y="104"/>
                    <a:pt x="86" y="67"/>
                  </a:cubicBezTo>
                  <a:cubicBezTo>
                    <a:pt x="87" y="41"/>
                    <a:pt x="88" y="8"/>
                    <a:pt x="88" y="3"/>
                  </a:cubicBezTo>
                  <a:cubicBezTo>
                    <a:pt x="83" y="3"/>
                    <a:pt x="68" y="0"/>
                    <a:pt x="44" y="0"/>
                  </a:cubicBezTo>
                  <a:close/>
                  <a:moveTo>
                    <a:pt x="48" y="8"/>
                  </a:moveTo>
                  <a:cubicBezTo>
                    <a:pt x="50" y="8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2" y="8"/>
                    <a:pt x="53" y="8"/>
                  </a:cubicBezTo>
                  <a:cubicBezTo>
                    <a:pt x="55" y="8"/>
                    <a:pt x="56" y="9"/>
                    <a:pt x="56" y="9"/>
                  </a:cubicBezTo>
                  <a:cubicBezTo>
                    <a:pt x="56" y="12"/>
                    <a:pt x="52" y="12"/>
                    <a:pt x="51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2"/>
                    <a:pt x="46" y="12"/>
                    <a:pt x="46" y="9"/>
                  </a:cubicBezTo>
                  <a:cubicBezTo>
                    <a:pt x="46" y="9"/>
                    <a:pt x="46" y="8"/>
                    <a:pt x="48" y="8"/>
                  </a:cubicBezTo>
                  <a:close/>
                  <a:moveTo>
                    <a:pt x="25" y="10"/>
                  </a:moveTo>
                  <a:cubicBezTo>
                    <a:pt x="26" y="10"/>
                    <a:pt x="26" y="10"/>
                    <a:pt x="27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2" y="6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9"/>
                    <a:pt x="38" y="15"/>
                    <a:pt x="38" y="20"/>
                  </a:cubicBezTo>
                  <a:cubicBezTo>
                    <a:pt x="40" y="19"/>
                    <a:pt x="47" y="19"/>
                    <a:pt x="48" y="19"/>
                  </a:cubicBezTo>
                  <a:cubicBezTo>
                    <a:pt x="43" y="18"/>
                    <a:pt x="39" y="16"/>
                    <a:pt x="39" y="9"/>
                  </a:cubicBezTo>
                  <a:cubicBezTo>
                    <a:pt x="40" y="9"/>
                    <a:pt x="40" y="10"/>
                    <a:pt x="41" y="10"/>
                  </a:cubicBezTo>
                  <a:cubicBezTo>
                    <a:pt x="43" y="10"/>
                    <a:pt x="45" y="12"/>
                    <a:pt x="45" y="13"/>
                  </a:cubicBezTo>
                  <a:cubicBezTo>
                    <a:pt x="45" y="14"/>
                    <a:pt x="44" y="15"/>
                    <a:pt x="43" y="15"/>
                  </a:cubicBezTo>
                  <a:cubicBezTo>
                    <a:pt x="43" y="16"/>
                    <a:pt x="45" y="18"/>
                    <a:pt x="49" y="18"/>
                  </a:cubicBezTo>
                  <a:cubicBezTo>
                    <a:pt x="56" y="18"/>
                    <a:pt x="55" y="10"/>
                    <a:pt x="65" y="10"/>
                  </a:cubicBezTo>
                  <a:cubicBezTo>
                    <a:pt x="68" y="10"/>
                    <a:pt x="73" y="11"/>
                    <a:pt x="73" y="17"/>
                  </a:cubicBezTo>
                  <a:cubicBezTo>
                    <a:pt x="73" y="22"/>
                    <a:pt x="66" y="23"/>
                    <a:pt x="65" y="23"/>
                  </a:cubicBezTo>
                  <a:cubicBezTo>
                    <a:pt x="66" y="24"/>
                    <a:pt x="65" y="27"/>
                    <a:pt x="68" y="27"/>
                  </a:cubicBezTo>
                  <a:cubicBezTo>
                    <a:pt x="71" y="27"/>
                    <a:pt x="75" y="26"/>
                    <a:pt x="76" y="26"/>
                  </a:cubicBezTo>
                  <a:cubicBezTo>
                    <a:pt x="79" y="26"/>
                    <a:pt x="77" y="29"/>
                    <a:pt x="79" y="31"/>
                  </a:cubicBezTo>
                  <a:cubicBezTo>
                    <a:pt x="81" y="32"/>
                    <a:pt x="81" y="33"/>
                    <a:pt x="81" y="33"/>
                  </a:cubicBezTo>
                  <a:cubicBezTo>
                    <a:pt x="81" y="34"/>
                    <a:pt x="80" y="35"/>
                    <a:pt x="80" y="35"/>
                  </a:cubicBezTo>
                  <a:cubicBezTo>
                    <a:pt x="80" y="35"/>
                    <a:pt x="80" y="34"/>
                    <a:pt x="79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78" y="34"/>
                    <a:pt x="78" y="33"/>
                  </a:cubicBezTo>
                  <a:cubicBezTo>
                    <a:pt x="77" y="33"/>
                    <a:pt x="77" y="34"/>
                    <a:pt x="77" y="34"/>
                  </a:cubicBezTo>
                  <a:cubicBezTo>
                    <a:pt x="77" y="34"/>
                    <a:pt x="77" y="34"/>
                    <a:pt x="77" y="35"/>
                  </a:cubicBezTo>
                  <a:cubicBezTo>
                    <a:pt x="77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6"/>
                    <a:pt x="73" y="36"/>
                  </a:cubicBezTo>
                  <a:cubicBezTo>
                    <a:pt x="73" y="36"/>
                    <a:pt x="73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1" y="36"/>
                    <a:pt x="71" y="35"/>
                  </a:cubicBezTo>
                  <a:cubicBezTo>
                    <a:pt x="71" y="34"/>
                    <a:pt x="72" y="34"/>
                    <a:pt x="72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1" y="34"/>
                    <a:pt x="70" y="34"/>
                    <a:pt x="70" y="3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69" y="34"/>
                    <a:pt x="69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5" y="31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3" y="30"/>
                    <a:pt x="66" y="32"/>
                    <a:pt x="60" y="32"/>
                  </a:cubicBezTo>
                  <a:cubicBezTo>
                    <a:pt x="52" y="32"/>
                    <a:pt x="58" y="22"/>
                    <a:pt x="52" y="22"/>
                  </a:cubicBezTo>
                  <a:cubicBezTo>
                    <a:pt x="46" y="22"/>
                    <a:pt x="44" y="29"/>
                    <a:pt x="37" y="29"/>
                  </a:cubicBezTo>
                  <a:cubicBezTo>
                    <a:pt x="35" y="29"/>
                    <a:pt x="33" y="28"/>
                    <a:pt x="32" y="28"/>
                  </a:cubicBezTo>
                  <a:cubicBezTo>
                    <a:pt x="32" y="30"/>
                    <a:pt x="32" y="31"/>
                    <a:pt x="30" y="31"/>
                  </a:cubicBezTo>
                  <a:cubicBezTo>
                    <a:pt x="28" y="31"/>
                    <a:pt x="23" y="32"/>
                    <a:pt x="15" y="32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1" y="35"/>
                    <a:pt x="12" y="35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9" y="35"/>
                    <a:pt x="8" y="35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6" y="33"/>
                    <a:pt x="6" y="34"/>
                    <a:pt x="5" y="34"/>
                  </a:cubicBezTo>
                  <a:cubicBezTo>
                    <a:pt x="5" y="33"/>
                    <a:pt x="6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2"/>
                    <a:pt x="7" y="32"/>
                    <a:pt x="7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0"/>
                    <a:pt x="5" y="29"/>
                    <a:pt x="6" y="29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8"/>
                    <a:pt x="6" y="27"/>
                    <a:pt x="6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10" y="26"/>
                    <a:pt x="10" y="28"/>
                    <a:pt x="13" y="28"/>
                  </a:cubicBezTo>
                  <a:cubicBezTo>
                    <a:pt x="17" y="28"/>
                    <a:pt x="23" y="28"/>
                    <a:pt x="24" y="27"/>
                  </a:cubicBezTo>
                  <a:cubicBezTo>
                    <a:pt x="23" y="27"/>
                    <a:pt x="22" y="26"/>
                    <a:pt x="22" y="24"/>
                  </a:cubicBezTo>
                  <a:cubicBezTo>
                    <a:pt x="22" y="23"/>
                    <a:pt x="24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2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8" y="18"/>
                    <a:pt x="29" y="17"/>
                    <a:pt x="29" y="16"/>
                  </a:cubicBezTo>
                  <a:cubicBezTo>
                    <a:pt x="29" y="14"/>
                    <a:pt x="28" y="13"/>
                    <a:pt x="26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2" y="12"/>
                    <a:pt x="22" y="11"/>
                  </a:cubicBezTo>
                  <a:cubicBezTo>
                    <a:pt x="22" y="10"/>
                    <a:pt x="23" y="10"/>
                    <a:pt x="25" y="10"/>
                  </a:cubicBezTo>
                  <a:close/>
                  <a:moveTo>
                    <a:pt x="43" y="36"/>
                  </a:moveTo>
                  <a:cubicBezTo>
                    <a:pt x="43" y="35"/>
                    <a:pt x="43" y="35"/>
                    <a:pt x="42" y="35"/>
                  </a:cubicBezTo>
                  <a:cubicBezTo>
                    <a:pt x="41" y="35"/>
                    <a:pt x="41" y="38"/>
                    <a:pt x="39" y="37"/>
                  </a:cubicBezTo>
                  <a:cubicBezTo>
                    <a:pt x="38" y="37"/>
                    <a:pt x="38" y="37"/>
                    <a:pt x="39" y="38"/>
                  </a:cubicBezTo>
                  <a:cubicBezTo>
                    <a:pt x="38" y="37"/>
                    <a:pt x="38" y="37"/>
                    <a:pt x="38" y="36"/>
                  </a:cubicBezTo>
                  <a:cubicBezTo>
                    <a:pt x="39" y="36"/>
                    <a:pt x="40" y="35"/>
                    <a:pt x="40" y="35"/>
                  </a:cubicBezTo>
                  <a:cubicBezTo>
                    <a:pt x="40" y="35"/>
                    <a:pt x="40" y="35"/>
                    <a:pt x="39" y="34"/>
                  </a:cubicBezTo>
                  <a:cubicBezTo>
                    <a:pt x="39" y="34"/>
                    <a:pt x="38" y="36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7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7" y="31"/>
                    <a:pt x="38" y="31"/>
                  </a:cubicBezTo>
                  <a:cubicBezTo>
                    <a:pt x="39" y="31"/>
                    <a:pt x="41" y="32"/>
                    <a:pt x="42" y="32"/>
                  </a:cubicBezTo>
                  <a:cubicBezTo>
                    <a:pt x="43" y="32"/>
                    <a:pt x="44" y="32"/>
                    <a:pt x="44" y="32"/>
                  </a:cubicBezTo>
                  <a:cubicBezTo>
                    <a:pt x="45" y="32"/>
                    <a:pt x="45" y="32"/>
                    <a:pt x="46" y="32"/>
                  </a:cubicBezTo>
                  <a:cubicBezTo>
                    <a:pt x="47" y="32"/>
                    <a:pt x="47" y="32"/>
                    <a:pt x="46" y="30"/>
                  </a:cubicBezTo>
                  <a:cubicBezTo>
                    <a:pt x="46" y="28"/>
                    <a:pt x="47" y="26"/>
                    <a:pt x="48" y="25"/>
                  </a:cubicBezTo>
                  <a:cubicBezTo>
                    <a:pt x="50" y="24"/>
                    <a:pt x="51" y="24"/>
                    <a:pt x="53" y="24"/>
                  </a:cubicBezTo>
                  <a:cubicBezTo>
                    <a:pt x="53" y="24"/>
                    <a:pt x="54" y="25"/>
                    <a:pt x="54" y="26"/>
                  </a:cubicBezTo>
                  <a:cubicBezTo>
                    <a:pt x="54" y="27"/>
                    <a:pt x="54" y="27"/>
                    <a:pt x="54" y="29"/>
                  </a:cubicBezTo>
                  <a:cubicBezTo>
                    <a:pt x="53" y="29"/>
                    <a:pt x="51" y="29"/>
                    <a:pt x="51" y="30"/>
                  </a:cubicBezTo>
                  <a:cubicBezTo>
                    <a:pt x="50" y="31"/>
                    <a:pt x="51" y="32"/>
                    <a:pt x="51" y="34"/>
                  </a:cubicBezTo>
                  <a:cubicBezTo>
                    <a:pt x="51" y="35"/>
                    <a:pt x="51" y="35"/>
                    <a:pt x="50" y="35"/>
                  </a:cubicBezTo>
                  <a:cubicBezTo>
                    <a:pt x="49" y="35"/>
                    <a:pt x="48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5" y="37"/>
                  </a:cubicBezTo>
                  <a:cubicBezTo>
                    <a:pt x="44" y="37"/>
                    <a:pt x="43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6"/>
                    <a:pt x="43" y="36"/>
                    <a:pt x="43" y="36"/>
                  </a:cubicBezTo>
                  <a:close/>
                  <a:moveTo>
                    <a:pt x="48" y="39"/>
                  </a:moveTo>
                  <a:cubicBezTo>
                    <a:pt x="50" y="39"/>
                    <a:pt x="50" y="40"/>
                    <a:pt x="5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2" y="39"/>
                    <a:pt x="53" y="39"/>
                  </a:cubicBezTo>
                  <a:cubicBezTo>
                    <a:pt x="55" y="39"/>
                    <a:pt x="56" y="40"/>
                    <a:pt x="56" y="41"/>
                  </a:cubicBezTo>
                  <a:cubicBezTo>
                    <a:pt x="56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4"/>
                    <a:pt x="46" y="43"/>
                    <a:pt x="46" y="41"/>
                  </a:cubicBezTo>
                  <a:cubicBezTo>
                    <a:pt x="46" y="40"/>
                    <a:pt x="46" y="39"/>
                    <a:pt x="48" y="39"/>
                  </a:cubicBezTo>
                  <a:close/>
                  <a:moveTo>
                    <a:pt x="22" y="57"/>
                  </a:moveTo>
                  <a:cubicBezTo>
                    <a:pt x="21" y="57"/>
                    <a:pt x="20" y="56"/>
                    <a:pt x="20" y="56"/>
                  </a:cubicBezTo>
                  <a:cubicBezTo>
                    <a:pt x="18" y="54"/>
                    <a:pt x="18" y="51"/>
                    <a:pt x="16" y="49"/>
                  </a:cubicBezTo>
                  <a:cubicBezTo>
                    <a:pt x="15" y="47"/>
                    <a:pt x="14" y="46"/>
                    <a:pt x="14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1" y="46"/>
                    <a:pt x="9" y="46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0" y="43"/>
                  </a:cubicBezTo>
                  <a:cubicBezTo>
                    <a:pt x="9" y="43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0"/>
                    <a:pt x="9" y="40"/>
                    <a:pt x="9" y="40"/>
                  </a:cubicBezTo>
                  <a:cubicBezTo>
                    <a:pt x="10" y="40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4" y="39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7" y="39"/>
                  </a:cubicBezTo>
                  <a:cubicBezTo>
                    <a:pt x="17" y="40"/>
                    <a:pt x="16" y="41"/>
                    <a:pt x="16" y="42"/>
                  </a:cubicBezTo>
                  <a:cubicBezTo>
                    <a:pt x="16" y="43"/>
                    <a:pt x="20" y="50"/>
                    <a:pt x="22" y="52"/>
                  </a:cubicBezTo>
                  <a:cubicBezTo>
                    <a:pt x="22" y="53"/>
                    <a:pt x="20" y="56"/>
                    <a:pt x="22" y="57"/>
                  </a:cubicBezTo>
                  <a:close/>
                  <a:moveTo>
                    <a:pt x="17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21" y="42"/>
                    <a:pt x="21" y="46"/>
                    <a:pt x="24" y="46"/>
                  </a:cubicBezTo>
                  <a:cubicBezTo>
                    <a:pt x="25" y="46"/>
                    <a:pt x="25" y="45"/>
                    <a:pt x="26" y="45"/>
                  </a:cubicBezTo>
                  <a:cubicBezTo>
                    <a:pt x="27" y="45"/>
                    <a:pt x="28" y="45"/>
                    <a:pt x="28" y="46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47"/>
                    <a:pt x="21" y="44"/>
                    <a:pt x="17" y="42"/>
                  </a:cubicBezTo>
                  <a:close/>
                  <a:moveTo>
                    <a:pt x="18" y="11"/>
                  </a:moveTo>
                  <a:cubicBezTo>
                    <a:pt x="21" y="11"/>
                    <a:pt x="21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8" y="15"/>
                    <a:pt x="28" y="16"/>
                  </a:cubicBezTo>
                  <a:cubicBezTo>
                    <a:pt x="28" y="16"/>
                    <a:pt x="27" y="17"/>
                    <a:pt x="25" y="17"/>
                  </a:cubicBezTo>
                  <a:cubicBezTo>
                    <a:pt x="19" y="17"/>
                    <a:pt x="21" y="13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9" y="9"/>
                  </a:moveTo>
                  <a:cubicBezTo>
                    <a:pt x="10" y="9"/>
                    <a:pt x="11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9"/>
                    <a:pt x="14" y="8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7" y="7"/>
                    <a:pt x="17" y="8"/>
                  </a:cubicBezTo>
                  <a:cubicBezTo>
                    <a:pt x="17" y="10"/>
                    <a:pt x="16" y="11"/>
                    <a:pt x="16" y="11"/>
                  </a:cubicBezTo>
                  <a:cubicBezTo>
                    <a:pt x="16" y="12"/>
                    <a:pt x="20" y="19"/>
                    <a:pt x="22" y="21"/>
                  </a:cubicBezTo>
                  <a:cubicBezTo>
                    <a:pt x="22" y="22"/>
                    <a:pt x="20" y="25"/>
                    <a:pt x="22" y="26"/>
                  </a:cubicBezTo>
                  <a:cubicBezTo>
                    <a:pt x="21" y="26"/>
                    <a:pt x="20" y="26"/>
                    <a:pt x="20" y="25"/>
                  </a:cubicBezTo>
                  <a:cubicBezTo>
                    <a:pt x="18" y="23"/>
                    <a:pt x="18" y="20"/>
                    <a:pt x="16" y="19"/>
                  </a:cubicBezTo>
                  <a:cubicBezTo>
                    <a:pt x="15" y="17"/>
                    <a:pt x="14" y="16"/>
                    <a:pt x="14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5"/>
                    <a:pt x="9" y="15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9"/>
                    <a:pt x="9" y="9"/>
                  </a:cubicBezTo>
                  <a:close/>
                  <a:moveTo>
                    <a:pt x="7" y="18"/>
                  </a:moveTo>
                  <a:cubicBezTo>
                    <a:pt x="8" y="18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8"/>
                    <a:pt x="12" y="18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2"/>
                    <a:pt x="11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4" y="22"/>
                    <a:pt x="4" y="20"/>
                  </a:cubicBezTo>
                  <a:cubicBezTo>
                    <a:pt x="4" y="19"/>
                    <a:pt x="4" y="18"/>
                    <a:pt x="7" y="18"/>
                  </a:cubicBezTo>
                  <a:close/>
                  <a:moveTo>
                    <a:pt x="4" y="50"/>
                  </a:moveTo>
                  <a:cubicBezTo>
                    <a:pt x="4" y="50"/>
                    <a:pt x="4" y="49"/>
                    <a:pt x="7" y="49"/>
                  </a:cubicBezTo>
                  <a:cubicBezTo>
                    <a:pt x="8" y="49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49"/>
                    <a:pt x="12" y="49"/>
                  </a:cubicBezTo>
                  <a:cubicBezTo>
                    <a:pt x="14" y="49"/>
                    <a:pt x="14" y="50"/>
                    <a:pt x="14" y="50"/>
                  </a:cubicBezTo>
                  <a:cubicBezTo>
                    <a:pt x="14" y="53"/>
                    <a:pt x="11" y="53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4" y="53"/>
                    <a:pt x="4" y="50"/>
                  </a:cubicBezTo>
                  <a:close/>
                  <a:moveTo>
                    <a:pt x="8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7" y="62"/>
                    <a:pt x="7" y="62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1"/>
                    <a:pt x="6" y="62"/>
                    <a:pt x="6" y="62"/>
                  </a:cubicBezTo>
                  <a:cubicBezTo>
                    <a:pt x="6" y="61"/>
                    <a:pt x="7" y="60"/>
                    <a:pt x="7" y="60"/>
                  </a:cubicBezTo>
                  <a:cubicBezTo>
                    <a:pt x="8" y="60"/>
                    <a:pt x="8" y="60"/>
                    <a:pt x="9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9" y="59"/>
                    <a:pt x="8" y="59"/>
                  </a:cubicBezTo>
                  <a:cubicBezTo>
                    <a:pt x="7" y="59"/>
                    <a:pt x="8" y="58"/>
                    <a:pt x="7" y="58"/>
                  </a:cubicBezTo>
                  <a:cubicBezTo>
                    <a:pt x="7" y="58"/>
                    <a:pt x="6" y="58"/>
                    <a:pt x="6" y="59"/>
                  </a:cubicBezTo>
                  <a:cubicBezTo>
                    <a:pt x="6" y="58"/>
                    <a:pt x="7" y="57"/>
                    <a:pt x="8" y="57"/>
                  </a:cubicBezTo>
                  <a:cubicBezTo>
                    <a:pt x="11" y="57"/>
                    <a:pt x="11" y="59"/>
                    <a:pt x="14" y="59"/>
                  </a:cubicBezTo>
                  <a:cubicBezTo>
                    <a:pt x="18" y="59"/>
                    <a:pt x="23" y="59"/>
                    <a:pt x="24" y="58"/>
                  </a:cubicBezTo>
                  <a:cubicBezTo>
                    <a:pt x="23" y="57"/>
                    <a:pt x="22" y="57"/>
                    <a:pt x="22" y="55"/>
                  </a:cubicBezTo>
                  <a:cubicBezTo>
                    <a:pt x="22" y="54"/>
                    <a:pt x="24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1"/>
                    <a:pt x="22" y="51"/>
                    <a:pt x="22" y="50"/>
                  </a:cubicBezTo>
                  <a:cubicBezTo>
                    <a:pt x="22" y="49"/>
                    <a:pt x="23" y="48"/>
                    <a:pt x="23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8" y="49"/>
                    <a:pt x="29" y="48"/>
                    <a:pt x="29" y="47"/>
                  </a:cubicBezTo>
                  <a:cubicBezTo>
                    <a:pt x="29" y="45"/>
                    <a:pt x="28" y="44"/>
                    <a:pt x="26" y="44"/>
                  </a:cubicBezTo>
                  <a:cubicBezTo>
                    <a:pt x="24" y="44"/>
                    <a:pt x="24" y="44"/>
                    <a:pt x="2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2" y="43"/>
                    <a:pt x="22" y="42"/>
                  </a:cubicBezTo>
                  <a:cubicBezTo>
                    <a:pt x="22" y="41"/>
                    <a:pt x="23" y="41"/>
                    <a:pt x="25" y="41"/>
                  </a:cubicBezTo>
                  <a:cubicBezTo>
                    <a:pt x="26" y="41"/>
                    <a:pt x="26" y="41"/>
                    <a:pt x="27" y="4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7"/>
                    <a:pt x="28" y="38"/>
                    <a:pt x="28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7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2" y="37"/>
                    <a:pt x="3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8" y="46"/>
                    <a:pt x="38" y="50"/>
                  </a:cubicBezTo>
                  <a:cubicBezTo>
                    <a:pt x="40" y="50"/>
                    <a:pt x="47" y="50"/>
                    <a:pt x="48" y="50"/>
                  </a:cubicBezTo>
                  <a:cubicBezTo>
                    <a:pt x="43" y="49"/>
                    <a:pt x="39" y="47"/>
                    <a:pt x="39" y="40"/>
                  </a:cubicBezTo>
                  <a:cubicBezTo>
                    <a:pt x="40" y="40"/>
                    <a:pt x="40" y="40"/>
                    <a:pt x="41" y="40"/>
                  </a:cubicBezTo>
                  <a:cubicBezTo>
                    <a:pt x="43" y="41"/>
                    <a:pt x="45" y="43"/>
                    <a:pt x="45" y="44"/>
                  </a:cubicBezTo>
                  <a:cubicBezTo>
                    <a:pt x="45" y="45"/>
                    <a:pt x="44" y="45"/>
                    <a:pt x="43" y="46"/>
                  </a:cubicBezTo>
                  <a:cubicBezTo>
                    <a:pt x="43" y="47"/>
                    <a:pt x="45" y="48"/>
                    <a:pt x="49" y="48"/>
                  </a:cubicBezTo>
                  <a:cubicBezTo>
                    <a:pt x="56" y="48"/>
                    <a:pt x="55" y="40"/>
                    <a:pt x="64" y="40"/>
                  </a:cubicBezTo>
                  <a:cubicBezTo>
                    <a:pt x="68" y="40"/>
                    <a:pt x="72" y="42"/>
                    <a:pt x="72" y="47"/>
                  </a:cubicBezTo>
                  <a:cubicBezTo>
                    <a:pt x="72" y="53"/>
                    <a:pt x="66" y="54"/>
                    <a:pt x="65" y="54"/>
                  </a:cubicBezTo>
                  <a:cubicBezTo>
                    <a:pt x="66" y="55"/>
                    <a:pt x="64" y="59"/>
                    <a:pt x="67" y="58"/>
                  </a:cubicBezTo>
                  <a:cubicBezTo>
                    <a:pt x="70" y="58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6" y="59"/>
                    <a:pt x="79" y="61"/>
                  </a:cubicBezTo>
                  <a:cubicBezTo>
                    <a:pt x="81" y="62"/>
                    <a:pt x="81" y="63"/>
                    <a:pt x="81" y="63"/>
                  </a:cubicBezTo>
                  <a:cubicBezTo>
                    <a:pt x="81" y="64"/>
                    <a:pt x="81" y="64"/>
                    <a:pt x="80" y="65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9" y="64"/>
                    <a:pt x="78" y="63"/>
                  </a:cubicBezTo>
                  <a:cubicBezTo>
                    <a:pt x="78" y="64"/>
                    <a:pt x="77" y="64"/>
                    <a:pt x="77" y="6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6"/>
                    <a:pt x="77" y="66"/>
                    <a:pt x="77" y="66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6" y="67"/>
                    <a:pt x="76" y="66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6"/>
                    <a:pt x="74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5"/>
                    <a:pt x="73" y="65"/>
                    <a:pt x="73" y="65"/>
                  </a:cubicBezTo>
                  <a:cubicBezTo>
                    <a:pt x="73" y="64"/>
                    <a:pt x="73" y="64"/>
                    <a:pt x="72" y="64"/>
                  </a:cubicBezTo>
                  <a:cubicBezTo>
                    <a:pt x="72" y="65"/>
                    <a:pt x="72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0" y="65"/>
                    <a:pt x="70" y="65"/>
                    <a:pt x="70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1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2" y="61"/>
                    <a:pt x="66" y="63"/>
                    <a:pt x="60" y="63"/>
                  </a:cubicBezTo>
                  <a:cubicBezTo>
                    <a:pt x="52" y="63"/>
                    <a:pt x="58" y="53"/>
                    <a:pt x="52" y="53"/>
                  </a:cubicBezTo>
                  <a:cubicBezTo>
                    <a:pt x="46" y="53"/>
                    <a:pt x="44" y="59"/>
                    <a:pt x="37" y="59"/>
                  </a:cubicBezTo>
                  <a:cubicBezTo>
                    <a:pt x="35" y="59"/>
                    <a:pt x="33" y="59"/>
                    <a:pt x="32" y="59"/>
                  </a:cubicBezTo>
                  <a:cubicBezTo>
                    <a:pt x="32" y="61"/>
                    <a:pt x="32" y="62"/>
                    <a:pt x="30" y="62"/>
                  </a:cubicBezTo>
                  <a:cubicBezTo>
                    <a:pt x="28" y="62"/>
                    <a:pt x="24" y="63"/>
                    <a:pt x="16" y="63"/>
                  </a:cubicBezTo>
                  <a:cubicBezTo>
                    <a:pt x="15" y="66"/>
                    <a:pt x="14" y="66"/>
                    <a:pt x="13" y="66"/>
                  </a:cubicBezTo>
                  <a:cubicBezTo>
                    <a:pt x="13" y="66"/>
                    <a:pt x="12" y="66"/>
                    <a:pt x="12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4"/>
                  </a:cubicBezTo>
                  <a:cubicBezTo>
                    <a:pt x="12" y="64"/>
                    <a:pt x="12" y="64"/>
                    <a:pt x="13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0" y="65"/>
                    <a:pt x="9" y="65"/>
                  </a:cubicBezTo>
                  <a:cubicBezTo>
                    <a:pt x="8" y="65"/>
                    <a:pt x="8" y="65"/>
                    <a:pt x="8" y="64"/>
                  </a:cubicBezTo>
                  <a:cubicBezTo>
                    <a:pt x="7" y="64"/>
                    <a:pt x="7" y="65"/>
                    <a:pt x="7" y="65"/>
                  </a:cubicBezTo>
                  <a:cubicBezTo>
                    <a:pt x="6" y="64"/>
                    <a:pt x="7" y="63"/>
                    <a:pt x="8" y="63"/>
                  </a:cubicBezTo>
                  <a:close/>
                  <a:moveTo>
                    <a:pt x="43" y="66"/>
                  </a:moveTo>
                  <a:cubicBezTo>
                    <a:pt x="43" y="66"/>
                    <a:pt x="43" y="66"/>
                    <a:pt x="42" y="66"/>
                  </a:cubicBezTo>
                  <a:cubicBezTo>
                    <a:pt x="41" y="66"/>
                    <a:pt x="41" y="69"/>
                    <a:pt x="39" y="68"/>
                  </a:cubicBezTo>
                  <a:cubicBezTo>
                    <a:pt x="38" y="68"/>
                    <a:pt x="38" y="68"/>
                    <a:pt x="39" y="68"/>
                  </a:cubicBezTo>
                  <a:cubicBezTo>
                    <a:pt x="38" y="68"/>
                    <a:pt x="38" y="67"/>
                    <a:pt x="38" y="67"/>
                  </a:cubicBezTo>
                  <a:cubicBezTo>
                    <a:pt x="39" y="66"/>
                    <a:pt x="40" y="66"/>
                    <a:pt x="40" y="66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9" y="65"/>
                    <a:pt x="38" y="67"/>
                    <a:pt x="37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7" y="65"/>
                    <a:pt x="36" y="65"/>
                    <a:pt x="36" y="66"/>
                  </a:cubicBezTo>
                  <a:cubicBezTo>
                    <a:pt x="36" y="65"/>
                    <a:pt x="36" y="64"/>
                    <a:pt x="37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3"/>
                    <a:pt x="37" y="64"/>
                    <a:pt x="3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2"/>
                    <a:pt x="37" y="61"/>
                    <a:pt x="38" y="61"/>
                  </a:cubicBezTo>
                  <a:cubicBezTo>
                    <a:pt x="39" y="61"/>
                    <a:pt x="41" y="63"/>
                    <a:pt x="42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2"/>
                    <a:pt x="46" y="61"/>
                  </a:cubicBezTo>
                  <a:cubicBezTo>
                    <a:pt x="46" y="59"/>
                    <a:pt x="47" y="56"/>
                    <a:pt x="48" y="55"/>
                  </a:cubicBezTo>
                  <a:cubicBezTo>
                    <a:pt x="50" y="55"/>
                    <a:pt x="51" y="54"/>
                    <a:pt x="53" y="55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8"/>
                    <a:pt x="54" y="58"/>
                    <a:pt x="54" y="60"/>
                  </a:cubicBezTo>
                  <a:cubicBezTo>
                    <a:pt x="53" y="59"/>
                    <a:pt x="51" y="60"/>
                    <a:pt x="51" y="61"/>
                  </a:cubicBezTo>
                  <a:cubicBezTo>
                    <a:pt x="50" y="62"/>
                    <a:pt x="51" y="63"/>
                    <a:pt x="51" y="64"/>
                  </a:cubicBezTo>
                  <a:cubicBezTo>
                    <a:pt x="51" y="65"/>
                    <a:pt x="51" y="65"/>
                    <a:pt x="50" y="66"/>
                  </a:cubicBezTo>
                  <a:cubicBezTo>
                    <a:pt x="49" y="66"/>
                    <a:pt x="48" y="66"/>
                    <a:pt x="46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6" y="67"/>
                    <a:pt x="45" y="67"/>
                    <a:pt x="45" y="68"/>
                  </a:cubicBezTo>
                  <a:cubicBezTo>
                    <a:pt x="44" y="68"/>
                    <a:pt x="43" y="68"/>
                    <a:pt x="42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2" y="67"/>
                    <a:pt x="43" y="66"/>
                    <a:pt x="43" y="66"/>
                  </a:cubicBezTo>
                  <a:close/>
                  <a:moveTo>
                    <a:pt x="48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2" y="70"/>
                    <a:pt x="53" y="70"/>
                  </a:cubicBezTo>
                  <a:cubicBezTo>
                    <a:pt x="55" y="70"/>
                    <a:pt x="56" y="71"/>
                    <a:pt x="56" y="71"/>
                  </a:cubicBezTo>
                  <a:cubicBezTo>
                    <a:pt x="56" y="74"/>
                    <a:pt x="52" y="75"/>
                    <a:pt x="51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49" y="75"/>
                    <a:pt x="46" y="74"/>
                    <a:pt x="46" y="71"/>
                  </a:cubicBezTo>
                  <a:cubicBezTo>
                    <a:pt x="46" y="71"/>
                    <a:pt x="46" y="70"/>
                    <a:pt x="48" y="70"/>
                  </a:cubicBezTo>
                  <a:close/>
                  <a:moveTo>
                    <a:pt x="24" y="88"/>
                  </a:moveTo>
                  <a:cubicBezTo>
                    <a:pt x="23" y="88"/>
                    <a:pt x="23" y="87"/>
                    <a:pt x="22" y="87"/>
                  </a:cubicBezTo>
                  <a:cubicBezTo>
                    <a:pt x="21" y="85"/>
                    <a:pt x="20" y="82"/>
                    <a:pt x="19" y="80"/>
                  </a:cubicBezTo>
                  <a:cubicBezTo>
                    <a:pt x="17" y="79"/>
                    <a:pt x="16" y="78"/>
                    <a:pt x="16" y="77"/>
                  </a:cubicBezTo>
                  <a:cubicBezTo>
                    <a:pt x="15" y="77"/>
                    <a:pt x="15" y="78"/>
                    <a:pt x="14" y="78"/>
                  </a:cubicBezTo>
                  <a:cubicBezTo>
                    <a:pt x="13" y="78"/>
                    <a:pt x="12" y="78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6"/>
                    <a:pt x="14" y="7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1" y="74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3" y="72"/>
                    <a:pt x="14" y="73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2" y="70"/>
                  </a:cubicBezTo>
                  <a:cubicBezTo>
                    <a:pt x="13" y="69"/>
                    <a:pt x="13" y="69"/>
                    <a:pt x="14" y="69"/>
                  </a:cubicBezTo>
                  <a:cubicBezTo>
                    <a:pt x="15" y="69"/>
                    <a:pt x="16" y="71"/>
                    <a:pt x="16" y="72"/>
                  </a:cubicBezTo>
                  <a:cubicBezTo>
                    <a:pt x="16" y="72"/>
                    <a:pt x="17" y="71"/>
                    <a:pt x="16" y="71"/>
                  </a:cubicBezTo>
                  <a:cubicBezTo>
                    <a:pt x="16" y="71"/>
                    <a:pt x="16" y="71"/>
                    <a:pt x="16" y="70"/>
                  </a:cubicBezTo>
                  <a:cubicBezTo>
                    <a:pt x="16" y="70"/>
                    <a:pt x="17" y="70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9" y="69"/>
                    <a:pt x="19" y="70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23" y="81"/>
                    <a:pt x="24" y="82"/>
                  </a:cubicBezTo>
                  <a:cubicBezTo>
                    <a:pt x="24" y="84"/>
                    <a:pt x="23" y="86"/>
                    <a:pt x="24" y="88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3" y="73"/>
                    <a:pt x="23" y="77"/>
                    <a:pt x="26" y="77"/>
                  </a:cubicBezTo>
                  <a:cubicBezTo>
                    <a:pt x="27" y="77"/>
                    <a:pt x="27" y="76"/>
                    <a:pt x="28" y="76"/>
                  </a:cubicBezTo>
                  <a:cubicBezTo>
                    <a:pt x="29" y="76"/>
                    <a:pt x="29" y="76"/>
                    <a:pt x="29" y="77"/>
                  </a:cubicBezTo>
                  <a:cubicBezTo>
                    <a:pt x="29" y="78"/>
                    <a:pt x="29" y="78"/>
                    <a:pt x="27" y="78"/>
                  </a:cubicBezTo>
                  <a:cubicBezTo>
                    <a:pt x="21" y="78"/>
                    <a:pt x="23" y="75"/>
                    <a:pt x="20" y="73"/>
                  </a:cubicBezTo>
                  <a:close/>
                  <a:moveTo>
                    <a:pt x="7" y="82"/>
                  </a:moveTo>
                  <a:cubicBezTo>
                    <a:pt x="7" y="82"/>
                    <a:pt x="7" y="80"/>
                    <a:pt x="9" y="80"/>
                  </a:cubicBezTo>
                  <a:cubicBezTo>
                    <a:pt x="11" y="80"/>
                    <a:pt x="11" y="81"/>
                    <a:pt x="11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3" y="80"/>
                    <a:pt x="14" y="80"/>
                  </a:cubicBezTo>
                  <a:cubicBezTo>
                    <a:pt x="17" y="80"/>
                    <a:pt x="17" y="82"/>
                    <a:pt x="17" y="82"/>
                  </a:cubicBezTo>
                  <a:cubicBezTo>
                    <a:pt x="17" y="84"/>
                    <a:pt x="13" y="85"/>
                    <a:pt x="12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5"/>
                    <a:pt x="7" y="84"/>
                    <a:pt x="7" y="82"/>
                  </a:cubicBezTo>
                  <a:close/>
                  <a:moveTo>
                    <a:pt x="50" y="92"/>
                  </a:moveTo>
                  <a:cubicBezTo>
                    <a:pt x="50" y="93"/>
                    <a:pt x="51" y="95"/>
                    <a:pt x="51" y="96"/>
                  </a:cubicBezTo>
                  <a:cubicBezTo>
                    <a:pt x="51" y="97"/>
                    <a:pt x="51" y="97"/>
                    <a:pt x="50" y="97"/>
                  </a:cubicBezTo>
                  <a:cubicBezTo>
                    <a:pt x="50" y="97"/>
                    <a:pt x="49" y="98"/>
                    <a:pt x="47" y="98"/>
                  </a:cubicBezTo>
                  <a:cubicBezTo>
                    <a:pt x="47" y="98"/>
                    <a:pt x="47" y="99"/>
                    <a:pt x="47" y="100"/>
                  </a:cubicBezTo>
                  <a:cubicBezTo>
                    <a:pt x="47" y="101"/>
                    <a:pt x="46" y="101"/>
                    <a:pt x="45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0"/>
                    <a:pt x="45" y="99"/>
                    <a:pt x="45" y="99"/>
                  </a:cubicBezTo>
                  <a:cubicBezTo>
                    <a:pt x="45" y="99"/>
                    <a:pt x="45" y="99"/>
                    <a:pt x="44" y="99"/>
                  </a:cubicBezTo>
                  <a:cubicBezTo>
                    <a:pt x="43" y="100"/>
                    <a:pt x="44" y="103"/>
                    <a:pt x="41" y="102"/>
                  </a:cubicBezTo>
                  <a:cubicBezTo>
                    <a:pt x="41" y="102"/>
                    <a:pt x="41" y="102"/>
                    <a:pt x="41" y="103"/>
                  </a:cubicBezTo>
                  <a:cubicBezTo>
                    <a:pt x="41" y="102"/>
                    <a:pt x="40" y="102"/>
                    <a:pt x="40" y="101"/>
                  </a:cubicBezTo>
                  <a:cubicBezTo>
                    <a:pt x="41" y="101"/>
                    <a:pt x="42" y="100"/>
                    <a:pt x="42" y="100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0" y="100"/>
                    <a:pt x="40" y="101"/>
                    <a:pt x="39" y="10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100"/>
                    <a:pt x="38" y="100"/>
                    <a:pt x="38" y="101"/>
                  </a:cubicBezTo>
                  <a:cubicBezTo>
                    <a:pt x="38" y="100"/>
                    <a:pt x="38" y="99"/>
                    <a:pt x="39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7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7"/>
                    <a:pt x="38" y="96"/>
                    <a:pt x="39" y="96"/>
                  </a:cubicBezTo>
                  <a:cubicBezTo>
                    <a:pt x="40" y="96"/>
                    <a:pt x="42" y="96"/>
                    <a:pt x="43" y="96"/>
                  </a:cubicBezTo>
                  <a:cubicBezTo>
                    <a:pt x="44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5"/>
                    <a:pt x="47" y="95"/>
                    <a:pt x="46" y="94"/>
                  </a:cubicBezTo>
                  <a:cubicBezTo>
                    <a:pt x="45" y="92"/>
                    <a:pt x="47" y="87"/>
                    <a:pt x="48" y="86"/>
                  </a:cubicBezTo>
                  <a:cubicBezTo>
                    <a:pt x="49" y="86"/>
                    <a:pt x="51" y="85"/>
                    <a:pt x="52" y="85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3" y="88"/>
                    <a:pt x="53" y="89"/>
                    <a:pt x="53" y="90"/>
                  </a:cubicBezTo>
                  <a:cubicBezTo>
                    <a:pt x="52" y="90"/>
                    <a:pt x="51" y="91"/>
                    <a:pt x="50" y="92"/>
                  </a:cubicBezTo>
                  <a:close/>
                  <a:moveTo>
                    <a:pt x="76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3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5" y="96"/>
                    <a:pt x="74" y="96"/>
                    <a:pt x="74" y="96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3" y="97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5"/>
                    <a:pt x="72" y="95"/>
                    <a:pt x="72" y="96"/>
                  </a:cubicBezTo>
                  <a:cubicBezTo>
                    <a:pt x="72" y="96"/>
                    <a:pt x="72" y="97"/>
                    <a:pt x="71" y="97"/>
                  </a:cubicBezTo>
                  <a:cubicBezTo>
                    <a:pt x="71" y="97"/>
                    <a:pt x="71" y="97"/>
                    <a:pt x="70" y="97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6"/>
                    <a:pt x="70" y="96"/>
                    <a:pt x="70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96"/>
                    <a:pt x="68" y="96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5"/>
                    <a:pt x="68" y="94"/>
                    <a:pt x="69" y="93"/>
                  </a:cubicBezTo>
                  <a:cubicBezTo>
                    <a:pt x="69" y="93"/>
                    <a:pt x="69" y="93"/>
                    <a:pt x="70" y="93"/>
                  </a:cubicBezTo>
                  <a:cubicBezTo>
                    <a:pt x="71" y="93"/>
                    <a:pt x="71" y="92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69" y="91"/>
                    <a:pt x="64" y="95"/>
                    <a:pt x="58" y="95"/>
                  </a:cubicBezTo>
                  <a:cubicBezTo>
                    <a:pt x="52" y="95"/>
                    <a:pt x="57" y="84"/>
                    <a:pt x="51" y="84"/>
                  </a:cubicBezTo>
                  <a:cubicBezTo>
                    <a:pt x="46" y="84"/>
                    <a:pt x="44" y="90"/>
                    <a:pt x="38" y="90"/>
                  </a:cubicBezTo>
                  <a:cubicBezTo>
                    <a:pt x="36" y="90"/>
                    <a:pt x="34" y="90"/>
                    <a:pt x="33" y="90"/>
                  </a:cubicBezTo>
                  <a:cubicBezTo>
                    <a:pt x="33" y="92"/>
                    <a:pt x="33" y="93"/>
                    <a:pt x="32" y="93"/>
                  </a:cubicBezTo>
                  <a:cubicBezTo>
                    <a:pt x="30" y="93"/>
                    <a:pt x="28" y="94"/>
                    <a:pt x="20" y="94"/>
                  </a:cubicBezTo>
                  <a:cubicBezTo>
                    <a:pt x="20" y="96"/>
                    <a:pt x="19" y="97"/>
                    <a:pt x="18" y="97"/>
                  </a:cubicBezTo>
                  <a:cubicBezTo>
                    <a:pt x="18" y="97"/>
                    <a:pt x="18" y="97"/>
                    <a:pt x="1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96"/>
                    <a:pt x="18" y="96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7" y="95"/>
                    <a:pt x="16" y="96"/>
                    <a:pt x="14" y="96"/>
                  </a:cubicBezTo>
                  <a:cubicBezTo>
                    <a:pt x="14" y="96"/>
                    <a:pt x="13" y="96"/>
                    <a:pt x="13" y="95"/>
                  </a:cubicBezTo>
                  <a:cubicBezTo>
                    <a:pt x="13" y="95"/>
                    <a:pt x="13" y="96"/>
                    <a:pt x="12" y="96"/>
                  </a:cubicBezTo>
                  <a:cubicBezTo>
                    <a:pt x="12" y="95"/>
                    <a:pt x="13" y="94"/>
                    <a:pt x="14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2" y="93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1" y="93"/>
                  </a:cubicBezTo>
                  <a:cubicBezTo>
                    <a:pt x="11" y="92"/>
                    <a:pt x="12" y="91"/>
                    <a:pt x="13" y="91"/>
                  </a:cubicBezTo>
                  <a:cubicBezTo>
                    <a:pt x="14" y="91"/>
                    <a:pt x="14" y="91"/>
                    <a:pt x="15" y="92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3" y="90"/>
                    <a:pt x="13" y="89"/>
                    <a:pt x="13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89"/>
                    <a:pt x="13" y="88"/>
                    <a:pt x="14" y="88"/>
                  </a:cubicBezTo>
                  <a:cubicBezTo>
                    <a:pt x="16" y="88"/>
                    <a:pt x="16" y="90"/>
                    <a:pt x="19" y="90"/>
                  </a:cubicBezTo>
                  <a:cubicBezTo>
                    <a:pt x="23" y="90"/>
                    <a:pt x="25" y="90"/>
                    <a:pt x="26" y="89"/>
                  </a:cubicBezTo>
                  <a:cubicBezTo>
                    <a:pt x="26" y="88"/>
                    <a:pt x="25" y="88"/>
                    <a:pt x="25" y="86"/>
                  </a:cubicBezTo>
                  <a:cubicBezTo>
                    <a:pt x="25" y="85"/>
                    <a:pt x="26" y="83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2"/>
                    <a:pt x="24" y="82"/>
                    <a:pt x="24" y="81"/>
                  </a:cubicBezTo>
                  <a:cubicBezTo>
                    <a:pt x="24" y="80"/>
                    <a:pt x="25" y="79"/>
                    <a:pt x="25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7" y="80"/>
                    <a:pt x="28" y="80"/>
                  </a:cubicBezTo>
                  <a:cubicBezTo>
                    <a:pt x="30" y="80"/>
                    <a:pt x="31" y="79"/>
                    <a:pt x="31" y="78"/>
                  </a:cubicBezTo>
                  <a:cubicBezTo>
                    <a:pt x="31" y="75"/>
                    <a:pt x="30" y="75"/>
                    <a:pt x="28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5"/>
                    <a:pt x="24" y="74"/>
                    <a:pt x="24" y="73"/>
                  </a:cubicBezTo>
                  <a:cubicBezTo>
                    <a:pt x="24" y="72"/>
                    <a:pt x="25" y="72"/>
                    <a:pt x="27" y="72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4" y="68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6" y="71"/>
                    <a:pt x="39" y="76"/>
                    <a:pt x="39" y="81"/>
                  </a:cubicBezTo>
                  <a:cubicBezTo>
                    <a:pt x="41" y="81"/>
                    <a:pt x="47" y="81"/>
                    <a:pt x="48" y="81"/>
                  </a:cubicBezTo>
                  <a:cubicBezTo>
                    <a:pt x="43" y="80"/>
                    <a:pt x="40" y="78"/>
                    <a:pt x="40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2"/>
                    <a:pt x="45" y="74"/>
                    <a:pt x="45" y="75"/>
                  </a:cubicBezTo>
                  <a:cubicBezTo>
                    <a:pt x="45" y="76"/>
                    <a:pt x="44" y="76"/>
                    <a:pt x="44" y="77"/>
                  </a:cubicBezTo>
                  <a:cubicBezTo>
                    <a:pt x="44" y="78"/>
                    <a:pt x="45" y="79"/>
                    <a:pt x="48" y="79"/>
                  </a:cubicBezTo>
                  <a:cubicBezTo>
                    <a:pt x="55" y="79"/>
                    <a:pt x="55" y="72"/>
                    <a:pt x="63" y="72"/>
                  </a:cubicBezTo>
                  <a:cubicBezTo>
                    <a:pt x="66" y="72"/>
                    <a:pt x="70" y="73"/>
                    <a:pt x="70" y="78"/>
                  </a:cubicBezTo>
                  <a:cubicBezTo>
                    <a:pt x="70" y="84"/>
                    <a:pt x="64" y="85"/>
                    <a:pt x="63" y="85"/>
                  </a:cubicBezTo>
                  <a:cubicBezTo>
                    <a:pt x="64" y="86"/>
                    <a:pt x="61" y="90"/>
                    <a:pt x="64" y="90"/>
                  </a:cubicBezTo>
                  <a:cubicBezTo>
                    <a:pt x="67" y="89"/>
                    <a:pt x="70" y="87"/>
                    <a:pt x="71" y="87"/>
                  </a:cubicBezTo>
                  <a:cubicBezTo>
                    <a:pt x="73" y="86"/>
                    <a:pt x="72" y="89"/>
                    <a:pt x="75" y="91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3"/>
                    <a:pt x="77" y="94"/>
                    <a:pt x="76" y="94"/>
                  </a:cubicBezTo>
                  <a:close/>
                  <a:moveTo>
                    <a:pt x="77" y="86"/>
                  </a:moveTo>
                  <a:cubicBezTo>
                    <a:pt x="76" y="86"/>
                    <a:pt x="76" y="86"/>
                    <a:pt x="76" y="86"/>
                  </a:cubicBezTo>
                  <a:cubicBezTo>
                    <a:pt x="75" y="85"/>
                    <a:pt x="72" y="84"/>
                    <a:pt x="72" y="82"/>
                  </a:cubicBezTo>
                  <a:cubicBezTo>
                    <a:pt x="72" y="82"/>
                    <a:pt x="72" y="80"/>
                    <a:pt x="74" y="80"/>
                  </a:cubicBezTo>
                  <a:cubicBezTo>
                    <a:pt x="76" y="80"/>
                    <a:pt x="76" y="81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8" y="80"/>
                    <a:pt x="79" y="80"/>
                  </a:cubicBezTo>
                  <a:cubicBezTo>
                    <a:pt x="81" y="80"/>
                    <a:pt x="82" y="82"/>
                    <a:pt x="82" y="82"/>
                  </a:cubicBezTo>
                  <a:cubicBezTo>
                    <a:pt x="82" y="84"/>
                    <a:pt x="78" y="85"/>
                    <a:pt x="77" y="86"/>
                  </a:cubicBezTo>
                  <a:close/>
                  <a:moveTo>
                    <a:pt x="79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7" y="53"/>
                    <a:pt x="74" y="53"/>
                    <a:pt x="74" y="50"/>
                  </a:cubicBezTo>
                  <a:cubicBezTo>
                    <a:pt x="74" y="50"/>
                    <a:pt x="74" y="49"/>
                    <a:pt x="76" y="49"/>
                  </a:cubicBezTo>
                  <a:cubicBezTo>
                    <a:pt x="78" y="49"/>
                    <a:pt x="78" y="50"/>
                    <a:pt x="78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49"/>
                    <a:pt x="81" y="49"/>
                  </a:cubicBezTo>
                  <a:cubicBezTo>
                    <a:pt x="83" y="49"/>
                    <a:pt x="83" y="50"/>
                    <a:pt x="83" y="50"/>
                  </a:cubicBezTo>
                  <a:cubicBezTo>
                    <a:pt x="83" y="53"/>
                    <a:pt x="80" y="53"/>
                    <a:pt x="79" y="54"/>
                  </a:cubicBezTo>
                  <a:close/>
                  <a:moveTo>
                    <a:pt x="79" y="23"/>
                  </a:moveTo>
                  <a:cubicBezTo>
                    <a:pt x="79" y="23"/>
                    <a:pt x="79" y="23"/>
                    <a:pt x="79" y="23"/>
                  </a:cubicBezTo>
                  <a:cubicBezTo>
                    <a:pt x="77" y="23"/>
                    <a:pt x="74" y="22"/>
                    <a:pt x="74" y="20"/>
                  </a:cubicBezTo>
                  <a:cubicBezTo>
                    <a:pt x="74" y="19"/>
                    <a:pt x="74" y="18"/>
                    <a:pt x="76" y="18"/>
                  </a:cubicBezTo>
                  <a:cubicBezTo>
                    <a:pt x="78" y="18"/>
                    <a:pt x="78" y="19"/>
                    <a:pt x="78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8"/>
                    <a:pt x="82" y="18"/>
                  </a:cubicBezTo>
                  <a:cubicBezTo>
                    <a:pt x="84" y="18"/>
                    <a:pt x="84" y="19"/>
                    <a:pt x="84" y="20"/>
                  </a:cubicBezTo>
                  <a:cubicBezTo>
                    <a:pt x="84" y="22"/>
                    <a:pt x="80" y="23"/>
                    <a:pt x="7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5" name="Freeform 295">
              <a:extLst>
                <a:ext uri="{FF2B5EF4-FFF2-40B4-BE49-F238E27FC236}">
                  <a16:creationId xmlns:a16="http://schemas.microsoft.com/office/drawing/2014/main" id="{7F3FD8DD-CA37-5945-8A12-CA5882EE9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06" y="1554"/>
              <a:ext cx="42" cy="21"/>
            </a:xfrm>
            <a:custGeom>
              <a:avLst/>
              <a:gdLst>
                <a:gd name="T0" fmla="*/ 378 w 14"/>
                <a:gd name="T1" fmla="*/ 81 h 7"/>
                <a:gd name="T2" fmla="*/ 270 w 14"/>
                <a:gd name="T3" fmla="*/ 0 h 7"/>
                <a:gd name="T4" fmla="*/ 0 w 14"/>
                <a:gd name="T5" fmla="*/ 162 h 7"/>
                <a:gd name="T6" fmla="*/ 81 w 14"/>
                <a:gd name="T7" fmla="*/ 162 h 7"/>
                <a:gd name="T8" fmla="*/ 243 w 14"/>
                <a:gd name="T9" fmla="*/ 189 h 7"/>
                <a:gd name="T10" fmla="*/ 243 w 14"/>
                <a:gd name="T11" fmla="*/ 189 h 7"/>
                <a:gd name="T12" fmla="*/ 378 w 14"/>
                <a:gd name="T13" fmla="*/ 8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6" y="0"/>
                    <a:pt x="5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6" y="6"/>
                    <a:pt x="8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6" name="Freeform 296">
              <a:extLst>
                <a:ext uri="{FF2B5EF4-FFF2-40B4-BE49-F238E27FC236}">
                  <a16:creationId xmlns:a16="http://schemas.microsoft.com/office/drawing/2014/main" id="{0712A182-7519-5DAE-89D9-6859CAA50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09" y="1366"/>
              <a:ext cx="45" cy="26"/>
            </a:xfrm>
            <a:custGeom>
              <a:avLst/>
              <a:gdLst>
                <a:gd name="T0" fmla="*/ 243 w 15"/>
                <a:gd name="T1" fmla="*/ 217 h 9"/>
                <a:gd name="T2" fmla="*/ 270 w 15"/>
                <a:gd name="T3" fmla="*/ 217 h 9"/>
                <a:gd name="T4" fmla="*/ 405 w 15"/>
                <a:gd name="T5" fmla="*/ 101 h 9"/>
                <a:gd name="T6" fmla="*/ 297 w 15"/>
                <a:gd name="T7" fmla="*/ 0 h 9"/>
                <a:gd name="T8" fmla="*/ 0 w 15"/>
                <a:gd name="T9" fmla="*/ 168 h 9"/>
                <a:gd name="T10" fmla="*/ 81 w 15"/>
                <a:gd name="T11" fmla="*/ 168 h 9"/>
                <a:gd name="T12" fmla="*/ 243 w 15"/>
                <a:gd name="T13" fmla="*/ 21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9">
                  <a:moveTo>
                    <a:pt x="9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15" y="7"/>
                    <a:pt x="15" y="4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6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7" name="Freeform 297">
              <a:extLst>
                <a:ext uri="{FF2B5EF4-FFF2-40B4-BE49-F238E27FC236}">
                  <a16:creationId xmlns:a16="http://schemas.microsoft.com/office/drawing/2014/main" id="{B474F49F-6F17-3AF9-2BC2-D3D493565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8" y="1360"/>
              <a:ext cx="12" cy="6"/>
            </a:xfrm>
            <a:custGeom>
              <a:avLst/>
              <a:gdLst>
                <a:gd name="T0" fmla="*/ 27 w 4"/>
                <a:gd name="T1" fmla="*/ 54 h 2"/>
                <a:gd name="T2" fmla="*/ 108 w 4"/>
                <a:gd name="T3" fmla="*/ 0 h 2"/>
                <a:gd name="T4" fmla="*/ 0 w 4"/>
                <a:gd name="T5" fmla="*/ 0 h 2"/>
                <a:gd name="T6" fmla="*/ 27 w 4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8" name="Freeform 298">
              <a:extLst>
                <a:ext uri="{FF2B5EF4-FFF2-40B4-BE49-F238E27FC236}">
                  <a16:creationId xmlns:a16="http://schemas.microsoft.com/office/drawing/2014/main" id="{EA54BF2E-DBB2-9942-1305-7845EEFCE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61" y="1093"/>
              <a:ext cx="24" cy="24"/>
            </a:xfrm>
            <a:custGeom>
              <a:avLst/>
              <a:gdLst>
                <a:gd name="T0" fmla="*/ 135 w 8"/>
                <a:gd name="T1" fmla="*/ 0 h 8"/>
                <a:gd name="T2" fmla="*/ 216 w 8"/>
                <a:gd name="T3" fmla="*/ 108 h 8"/>
                <a:gd name="T4" fmla="*/ 135 w 8"/>
                <a:gd name="T5" fmla="*/ 216 h 8"/>
                <a:gd name="T6" fmla="*/ 0 w 8"/>
                <a:gd name="T7" fmla="*/ 108 h 8"/>
                <a:gd name="T8" fmla="*/ 135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7" y="0"/>
                    <a:pt x="8" y="1"/>
                    <a:pt x="8" y="4"/>
                  </a:cubicBez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0" y="8"/>
                    <a:pt x="0" y="4"/>
                  </a:cubicBezTo>
                  <a:cubicBezTo>
                    <a:pt x="0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9" name="Freeform 299">
              <a:extLst>
                <a:ext uri="{FF2B5EF4-FFF2-40B4-BE49-F238E27FC236}">
                  <a16:creationId xmlns:a16="http://schemas.microsoft.com/office/drawing/2014/main" id="{69477D10-5FC8-EBDD-2913-86DCC3969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77" y="1096"/>
              <a:ext cx="90" cy="51"/>
            </a:xfrm>
            <a:custGeom>
              <a:avLst/>
              <a:gdLst>
                <a:gd name="T0" fmla="*/ 378 w 30"/>
                <a:gd name="T1" fmla="*/ 0 h 17"/>
                <a:gd name="T2" fmla="*/ 486 w 30"/>
                <a:gd name="T3" fmla="*/ 81 h 17"/>
                <a:gd name="T4" fmla="*/ 567 w 30"/>
                <a:gd name="T5" fmla="*/ 27 h 17"/>
                <a:gd name="T6" fmla="*/ 675 w 30"/>
                <a:gd name="T7" fmla="*/ 135 h 17"/>
                <a:gd name="T8" fmla="*/ 810 w 30"/>
                <a:gd name="T9" fmla="*/ 270 h 17"/>
                <a:gd name="T10" fmla="*/ 702 w 30"/>
                <a:gd name="T11" fmla="*/ 432 h 17"/>
                <a:gd name="T12" fmla="*/ 621 w 30"/>
                <a:gd name="T13" fmla="*/ 405 h 17"/>
                <a:gd name="T14" fmla="*/ 513 w 30"/>
                <a:gd name="T15" fmla="*/ 459 h 17"/>
                <a:gd name="T16" fmla="*/ 405 w 30"/>
                <a:gd name="T17" fmla="*/ 405 h 17"/>
                <a:gd name="T18" fmla="*/ 297 w 30"/>
                <a:gd name="T19" fmla="*/ 459 h 17"/>
                <a:gd name="T20" fmla="*/ 189 w 30"/>
                <a:gd name="T21" fmla="*/ 405 h 17"/>
                <a:gd name="T22" fmla="*/ 135 w 30"/>
                <a:gd name="T23" fmla="*/ 432 h 17"/>
                <a:gd name="T24" fmla="*/ 0 w 30"/>
                <a:gd name="T25" fmla="*/ 216 h 17"/>
                <a:gd name="T26" fmla="*/ 81 w 30"/>
                <a:gd name="T27" fmla="*/ 135 h 17"/>
                <a:gd name="T28" fmla="*/ 135 w 30"/>
                <a:gd name="T29" fmla="*/ 162 h 17"/>
                <a:gd name="T30" fmla="*/ 216 w 30"/>
                <a:gd name="T31" fmla="*/ 54 h 17"/>
                <a:gd name="T32" fmla="*/ 297 w 30"/>
                <a:gd name="T33" fmla="*/ 81 h 17"/>
                <a:gd name="T34" fmla="*/ 378 w 30"/>
                <a:gd name="T35" fmla="*/ 0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17">
                  <a:moveTo>
                    <a:pt x="14" y="0"/>
                  </a:moveTo>
                  <a:cubicBezTo>
                    <a:pt x="16" y="0"/>
                    <a:pt x="17" y="2"/>
                    <a:pt x="18" y="3"/>
                  </a:cubicBezTo>
                  <a:cubicBezTo>
                    <a:pt x="18" y="2"/>
                    <a:pt x="19" y="1"/>
                    <a:pt x="21" y="1"/>
                  </a:cubicBezTo>
                  <a:cubicBezTo>
                    <a:pt x="23" y="1"/>
                    <a:pt x="24" y="2"/>
                    <a:pt x="25" y="5"/>
                  </a:cubicBezTo>
                  <a:cubicBezTo>
                    <a:pt x="26" y="7"/>
                    <a:pt x="27" y="9"/>
                    <a:pt x="30" y="10"/>
                  </a:cubicBezTo>
                  <a:cubicBezTo>
                    <a:pt x="30" y="13"/>
                    <a:pt x="29" y="16"/>
                    <a:pt x="26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6"/>
                    <a:pt x="21" y="17"/>
                    <a:pt x="19" y="17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9" y="17"/>
                    <a:pt x="8" y="16"/>
                    <a:pt x="7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2" y="16"/>
                    <a:pt x="0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5"/>
                    <a:pt x="5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1" y="2"/>
                    <a:pt x="1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90" name="Freeform 300">
              <a:extLst>
                <a:ext uri="{FF2B5EF4-FFF2-40B4-BE49-F238E27FC236}">
                  <a16:creationId xmlns:a16="http://schemas.microsoft.com/office/drawing/2014/main" id="{114C55B8-A43C-2307-D729-C82326C50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71" y="892"/>
              <a:ext cx="108" cy="210"/>
            </a:xfrm>
            <a:custGeom>
              <a:avLst/>
              <a:gdLst>
                <a:gd name="T0" fmla="*/ 405 w 36"/>
                <a:gd name="T1" fmla="*/ 1242 h 70"/>
                <a:gd name="T2" fmla="*/ 0 w 36"/>
                <a:gd name="T3" fmla="*/ 1674 h 70"/>
                <a:gd name="T4" fmla="*/ 0 w 36"/>
                <a:gd name="T5" fmla="*/ 1863 h 70"/>
                <a:gd name="T6" fmla="*/ 54 w 36"/>
                <a:gd name="T7" fmla="*/ 1836 h 70"/>
                <a:gd name="T8" fmla="*/ 135 w 36"/>
                <a:gd name="T9" fmla="*/ 1890 h 70"/>
                <a:gd name="T10" fmla="*/ 216 w 36"/>
                <a:gd name="T11" fmla="*/ 1782 h 70"/>
                <a:gd name="T12" fmla="*/ 297 w 36"/>
                <a:gd name="T13" fmla="*/ 1836 h 70"/>
                <a:gd name="T14" fmla="*/ 405 w 36"/>
                <a:gd name="T15" fmla="*/ 1728 h 70"/>
                <a:gd name="T16" fmla="*/ 513 w 36"/>
                <a:gd name="T17" fmla="*/ 1809 h 70"/>
                <a:gd name="T18" fmla="*/ 594 w 36"/>
                <a:gd name="T19" fmla="*/ 1755 h 70"/>
                <a:gd name="T20" fmla="*/ 729 w 36"/>
                <a:gd name="T21" fmla="*/ 1863 h 70"/>
                <a:gd name="T22" fmla="*/ 918 w 36"/>
                <a:gd name="T23" fmla="*/ 1755 h 70"/>
                <a:gd name="T24" fmla="*/ 972 w 36"/>
                <a:gd name="T25" fmla="*/ 1755 h 70"/>
                <a:gd name="T26" fmla="*/ 594 w 36"/>
                <a:gd name="T27" fmla="*/ 1242 h 70"/>
                <a:gd name="T28" fmla="*/ 621 w 36"/>
                <a:gd name="T29" fmla="*/ 810 h 70"/>
                <a:gd name="T30" fmla="*/ 567 w 36"/>
                <a:gd name="T31" fmla="*/ 783 h 70"/>
                <a:gd name="T32" fmla="*/ 567 w 36"/>
                <a:gd name="T33" fmla="*/ 729 h 70"/>
                <a:gd name="T34" fmla="*/ 648 w 36"/>
                <a:gd name="T35" fmla="*/ 648 h 70"/>
                <a:gd name="T36" fmla="*/ 621 w 36"/>
                <a:gd name="T37" fmla="*/ 459 h 70"/>
                <a:gd name="T38" fmla="*/ 648 w 36"/>
                <a:gd name="T39" fmla="*/ 405 h 70"/>
                <a:gd name="T40" fmla="*/ 837 w 36"/>
                <a:gd name="T41" fmla="*/ 486 h 70"/>
                <a:gd name="T42" fmla="*/ 918 w 36"/>
                <a:gd name="T43" fmla="*/ 405 h 70"/>
                <a:gd name="T44" fmla="*/ 864 w 36"/>
                <a:gd name="T45" fmla="*/ 297 h 70"/>
                <a:gd name="T46" fmla="*/ 648 w 36"/>
                <a:gd name="T47" fmla="*/ 351 h 70"/>
                <a:gd name="T48" fmla="*/ 621 w 36"/>
                <a:gd name="T49" fmla="*/ 297 h 70"/>
                <a:gd name="T50" fmla="*/ 675 w 36"/>
                <a:gd name="T51" fmla="*/ 108 h 70"/>
                <a:gd name="T52" fmla="*/ 594 w 36"/>
                <a:gd name="T53" fmla="*/ 27 h 70"/>
                <a:gd name="T54" fmla="*/ 513 w 36"/>
                <a:gd name="T55" fmla="*/ 81 h 70"/>
                <a:gd name="T56" fmla="*/ 540 w 36"/>
                <a:gd name="T57" fmla="*/ 297 h 70"/>
                <a:gd name="T58" fmla="*/ 486 w 36"/>
                <a:gd name="T59" fmla="*/ 324 h 70"/>
                <a:gd name="T60" fmla="*/ 297 w 36"/>
                <a:gd name="T61" fmla="*/ 270 h 70"/>
                <a:gd name="T62" fmla="*/ 216 w 36"/>
                <a:gd name="T63" fmla="*/ 351 h 70"/>
                <a:gd name="T64" fmla="*/ 270 w 36"/>
                <a:gd name="T65" fmla="*/ 432 h 70"/>
                <a:gd name="T66" fmla="*/ 486 w 36"/>
                <a:gd name="T67" fmla="*/ 405 h 70"/>
                <a:gd name="T68" fmla="*/ 513 w 36"/>
                <a:gd name="T69" fmla="*/ 432 h 70"/>
                <a:gd name="T70" fmla="*/ 459 w 36"/>
                <a:gd name="T71" fmla="*/ 648 h 70"/>
                <a:gd name="T72" fmla="*/ 513 w 36"/>
                <a:gd name="T73" fmla="*/ 729 h 70"/>
                <a:gd name="T74" fmla="*/ 513 w 36"/>
                <a:gd name="T75" fmla="*/ 783 h 70"/>
                <a:gd name="T76" fmla="*/ 459 w 36"/>
                <a:gd name="T77" fmla="*/ 810 h 70"/>
                <a:gd name="T78" fmla="*/ 405 w 36"/>
                <a:gd name="T79" fmla="*/ 1242 h 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6" h="70">
                  <a:moveTo>
                    <a:pt x="15" y="46"/>
                  </a:moveTo>
                  <a:cubicBezTo>
                    <a:pt x="11" y="46"/>
                    <a:pt x="0" y="51"/>
                    <a:pt x="0" y="62"/>
                  </a:cubicBezTo>
                  <a:cubicBezTo>
                    <a:pt x="0" y="65"/>
                    <a:pt x="0" y="68"/>
                    <a:pt x="0" y="69"/>
                  </a:cubicBezTo>
                  <a:cubicBezTo>
                    <a:pt x="1" y="69"/>
                    <a:pt x="1" y="68"/>
                    <a:pt x="2" y="68"/>
                  </a:cubicBezTo>
                  <a:cubicBezTo>
                    <a:pt x="3" y="68"/>
                    <a:pt x="4" y="69"/>
                    <a:pt x="5" y="70"/>
                  </a:cubicBezTo>
                  <a:cubicBezTo>
                    <a:pt x="5" y="68"/>
                    <a:pt x="5" y="66"/>
                    <a:pt x="8" y="66"/>
                  </a:cubicBezTo>
                  <a:cubicBezTo>
                    <a:pt x="9" y="66"/>
                    <a:pt x="10" y="67"/>
                    <a:pt x="11" y="68"/>
                  </a:cubicBezTo>
                  <a:cubicBezTo>
                    <a:pt x="11" y="65"/>
                    <a:pt x="13" y="64"/>
                    <a:pt x="15" y="64"/>
                  </a:cubicBezTo>
                  <a:cubicBezTo>
                    <a:pt x="16" y="64"/>
                    <a:pt x="18" y="66"/>
                    <a:pt x="19" y="67"/>
                  </a:cubicBezTo>
                  <a:cubicBezTo>
                    <a:pt x="19" y="65"/>
                    <a:pt x="20" y="65"/>
                    <a:pt x="22" y="65"/>
                  </a:cubicBezTo>
                  <a:cubicBezTo>
                    <a:pt x="25" y="65"/>
                    <a:pt x="26" y="67"/>
                    <a:pt x="27" y="69"/>
                  </a:cubicBezTo>
                  <a:cubicBezTo>
                    <a:pt x="27" y="66"/>
                    <a:pt x="31" y="65"/>
                    <a:pt x="34" y="65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56"/>
                    <a:pt x="31" y="49"/>
                    <a:pt x="22" y="46"/>
                  </a:cubicBezTo>
                  <a:cubicBezTo>
                    <a:pt x="24" y="32"/>
                    <a:pt x="23" y="31"/>
                    <a:pt x="23" y="30"/>
                  </a:cubicBezTo>
                  <a:cubicBezTo>
                    <a:pt x="22" y="30"/>
                    <a:pt x="22" y="29"/>
                    <a:pt x="21" y="29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5"/>
                    <a:pt x="24" y="1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18"/>
                    <a:pt x="34" y="17"/>
                    <a:pt x="34" y="15"/>
                  </a:cubicBezTo>
                  <a:cubicBezTo>
                    <a:pt x="35" y="13"/>
                    <a:pt x="33" y="11"/>
                    <a:pt x="32" y="11"/>
                  </a:cubicBezTo>
                  <a:cubicBezTo>
                    <a:pt x="31" y="11"/>
                    <a:pt x="26" y="13"/>
                    <a:pt x="24" y="13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5" y="5"/>
                    <a:pt x="25" y="4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0" y="0"/>
                    <a:pt x="19" y="2"/>
                    <a:pt x="19" y="3"/>
                  </a:cubicBezTo>
                  <a:cubicBezTo>
                    <a:pt x="19" y="4"/>
                    <a:pt x="20" y="11"/>
                    <a:pt x="20" y="11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2"/>
                    <a:pt x="12" y="10"/>
                    <a:pt x="11" y="10"/>
                  </a:cubicBezTo>
                  <a:cubicBezTo>
                    <a:pt x="9" y="10"/>
                    <a:pt x="8" y="11"/>
                    <a:pt x="8" y="13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8" y="15"/>
                    <a:pt x="18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7" y="23"/>
                    <a:pt x="17" y="24"/>
                  </a:cubicBezTo>
                  <a:cubicBezTo>
                    <a:pt x="17" y="25"/>
                    <a:pt x="18" y="27"/>
                    <a:pt x="19" y="2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7" y="29"/>
                    <a:pt x="17" y="30"/>
                  </a:cubicBezTo>
                  <a:cubicBezTo>
                    <a:pt x="17" y="30"/>
                    <a:pt x="16" y="31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</p:grpSp>
      <p:sp>
        <p:nvSpPr>
          <p:cNvPr id="91" name="Line 301">
            <a:extLst>
              <a:ext uri="{FF2B5EF4-FFF2-40B4-BE49-F238E27FC236}">
                <a16:creationId xmlns:a16="http://schemas.microsoft.com/office/drawing/2014/main" id="{0E0B2608-BB0B-FBD7-EDBD-5F3F9F80D6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531966"/>
            <a:ext cx="15119350" cy="0"/>
          </a:xfrm>
          <a:prstGeom prst="line">
            <a:avLst/>
          </a:prstGeom>
          <a:noFill/>
          <a:ln w="19050">
            <a:solidFill>
              <a:srgbClr val="72001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299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2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7">
            <a:extLst>
              <a:ext uri="{FF2B5EF4-FFF2-40B4-BE49-F238E27FC236}">
                <a16:creationId xmlns:a16="http://schemas.microsoft.com/office/drawing/2014/main" id="{DAB6BD60-EEF9-5044-B985-F925C5B6A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27" y="438906"/>
            <a:ext cx="6330782" cy="762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/>
          <a:lstStyle/>
          <a:p>
            <a:pPr defTabSz="646310">
              <a:lnSpc>
                <a:spcPts val="1695"/>
              </a:lnSpc>
              <a:defRPr/>
            </a:pPr>
            <a:r>
              <a:rPr lang="en-US" sz="1201" cap="all" spc="318" dirty="0">
                <a:latin typeface="Times New Roman" charset="0"/>
                <a:ea typeface="ＭＳ Ｐゴシック" charset="0"/>
              </a:rPr>
              <a:t>University of </a:t>
            </a:r>
            <a:r>
              <a:rPr lang="en-US" sz="1201" cap="all" spc="318" dirty="0" err="1">
                <a:latin typeface="Times New Roman" charset="0"/>
                <a:ea typeface="ＭＳ Ｐゴシック" charset="0"/>
              </a:rPr>
              <a:t>copenhagen</a:t>
            </a:r>
            <a:endParaRPr lang="en-US" sz="1201" cap="all" spc="318" dirty="0">
              <a:latin typeface="Times New Roman" charset="0"/>
              <a:ea typeface="ＭＳ Ｐゴシック" charset="0"/>
            </a:endParaRPr>
          </a:p>
          <a:p>
            <a:pPr defTabSz="646310">
              <a:lnSpc>
                <a:spcPts val="1695"/>
              </a:lnSpc>
              <a:defRPr/>
            </a:pPr>
            <a:r>
              <a:rPr lang="en-US" sz="989" cap="all" spc="318" dirty="0">
                <a:latin typeface="Times New Roman" charset="0"/>
                <a:ea typeface="ＭＳ Ｐゴシック" charset="0"/>
              </a:rPr>
              <a:t>Department of computer science</a:t>
            </a:r>
          </a:p>
          <a:p>
            <a:pPr defTabSz="646310">
              <a:lnSpc>
                <a:spcPct val="164000"/>
              </a:lnSpc>
              <a:defRPr/>
            </a:pPr>
            <a:endParaRPr lang="en-US" sz="1059" cap="all" spc="318" dirty="0">
              <a:latin typeface="Times New Roman" charset="0"/>
              <a:ea typeface="+mn-ea" charset="0"/>
              <a:cs typeface="+mn-cs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DEC4E09-BD22-A366-C8ED-72CC736793F3}"/>
              </a:ext>
            </a:extLst>
          </p:cNvPr>
          <p:cNvSpPr txBox="1"/>
          <p:nvPr/>
        </p:nvSpPr>
        <p:spPr>
          <a:xfrm>
            <a:off x="5039395" y="809402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000" dirty="0"/>
              <a:t>PLTC </a:t>
            </a:r>
            <a:r>
              <a:rPr lang="da-DK" sz="4000" dirty="0" err="1"/>
              <a:t>Section</a:t>
            </a:r>
            <a:r>
              <a:rPr lang="da-DK" sz="4000" dirty="0"/>
              <a:t> </a:t>
            </a:r>
            <a:r>
              <a:rPr lang="da-DK" sz="4000" dirty="0" err="1"/>
              <a:t>Members</a:t>
            </a:r>
            <a:endParaRPr lang="da-DK" sz="40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691FB05-C9EF-C052-C52C-0FD25CBB6817}"/>
              </a:ext>
            </a:extLst>
          </p:cNvPr>
          <p:cNvSpPr/>
          <p:nvPr/>
        </p:nvSpPr>
        <p:spPr>
          <a:xfrm>
            <a:off x="6479555" y="1745506"/>
            <a:ext cx="2160240" cy="21602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3408BE-0F6D-0342-DBC0-2A004AE5238F}"/>
              </a:ext>
            </a:extLst>
          </p:cNvPr>
          <p:cNvSpPr/>
          <p:nvPr/>
        </p:nvSpPr>
        <p:spPr>
          <a:xfrm>
            <a:off x="718915" y="7506146"/>
            <a:ext cx="2160240" cy="21602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2C50925-BE39-C420-828E-65CC5F5813AB}"/>
              </a:ext>
            </a:extLst>
          </p:cNvPr>
          <p:cNvSpPr/>
          <p:nvPr/>
        </p:nvSpPr>
        <p:spPr>
          <a:xfrm>
            <a:off x="718915" y="1745506"/>
            <a:ext cx="2160240" cy="216024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7AC2741-69C3-7AAE-0380-B054E202B3D3}"/>
              </a:ext>
            </a:extLst>
          </p:cNvPr>
          <p:cNvSpPr/>
          <p:nvPr/>
        </p:nvSpPr>
        <p:spPr>
          <a:xfrm>
            <a:off x="6479555" y="4625826"/>
            <a:ext cx="2160240" cy="216024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1F3DFE7-45BC-F4A9-98D6-FC5439524C71}"/>
              </a:ext>
            </a:extLst>
          </p:cNvPr>
          <p:cNvSpPr/>
          <p:nvPr/>
        </p:nvSpPr>
        <p:spPr>
          <a:xfrm>
            <a:off x="3599235" y="7506146"/>
            <a:ext cx="2160240" cy="21602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79A069A-3278-5C55-0E93-58B8E9203892}"/>
              </a:ext>
            </a:extLst>
          </p:cNvPr>
          <p:cNvSpPr/>
          <p:nvPr/>
        </p:nvSpPr>
        <p:spPr>
          <a:xfrm>
            <a:off x="9359875" y="1745506"/>
            <a:ext cx="2160240" cy="216024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1406B70-7A56-A257-C0BF-0627EB54D2EF}"/>
              </a:ext>
            </a:extLst>
          </p:cNvPr>
          <p:cNvSpPr/>
          <p:nvPr/>
        </p:nvSpPr>
        <p:spPr>
          <a:xfrm>
            <a:off x="718915" y="4625826"/>
            <a:ext cx="2160240" cy="2160240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BEFAD1A-8C15-FD5C-DFB8-8C87DAAB23FA}"/>
              </a:ext>
            </a:extLst>
          </p:cNvPr>
          <p:cNvSpPr/>
          <p:nvPr/>
        </p:nvSpPr>
        <p:spPr>
          <a:xfrm>
            <a:off x="3599235" y="4625826"/>
            <a:ext cx="2160240" cy="216024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9B64F367-9234-7859-8E7C-89D97BA6930E}"/>
              </a:ext>
            </a:extLst>
          </p:cNvPr>
          <p:cNvSpPr txBox="1"/>
          <p:nvPr/>
        </p:nvSpPr>
        <p:spPr>
          <a:xfrm>
            <a:off x="718915" y="390574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Andrzej </a:t>
            </a:r>
            <a:r>
              <a:rPr lang="da-DK" sz="1400" i="1" dirty="0" err="1"/>
              <a:t>Filinski</a:t>
            </a:r>
            <a:endParaRPr lang="da-DK" sz="1400" i="1" dirty="0"/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01-0-S10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A74AB47A-F812-67D0-C5BA-31A59E76014A}"/>
              </a:ext>
            </a:extLst>
          </p:cNvPr>
          <p:cNvSpPr txBox="1"/>
          <p:nvPr/>
        </p:nvSpPr>
        <p:spPr>
          <a:xfrm>
            <a:off x="6479555" y="390574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 err="1"/>
              <a:t>Cosmin</a:t>
            </a:r>
            <a:r>
              <a:rPr lang="da-DK" sz="1400" i="1" dirty="0"/>
              <a:t> Eugen </a:t>
            </a:r>
            <a:r>
              <a:rPr lang="da-DK" sz="1400" i="1" dirty="0" err="1"/>
              <a:t>Oancea</a:t>
            </a:r>
            <a:endParaRPr lang="da-DK" sz="1400" i="1" dirty="0"/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01-0-S05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98650214-DFAC-4A0C-1596-51D4AB5CCF9D}"/>
              </a:ext>
            </a:extLst>
          </p:cNvPr>
          <p:cNvSpPr txBox="1"/>
          <p:nvPr/>
        </p:nvSpPr>
        <p:spPr>
          <a:xfrm>
            <a:off x="9359875" y="390574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David Gray </a:t>
            </a:r>
            <a:r>
              <a:rPr lang="da-DK" sz="1400" i="1" dirty="0" err="1"/>
              <a:t>Marchant</a:t>
            </a:r>
            <a:endParaRPr lang="da-DK" sz="1400" i="1" dirty="0"/>
          </a:p>
          <a:p>
            <a:pPr algn="ctr"/>
            <a:r>
              <a:rPr lang="da-DK" sz="1400" i="1" dirty="0"/>
              <a:t>Postdoc</a:t>
            </a:r>
          </a:p>
          <a:p>
            <a:pPr algn="ctr"/>
            <a:r>
              <a:rPr lang="da-DK" sz="1400" i="1" dirty="0"/>
              <a:t>01-0-S06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D13C3FA-A7A0-683F-AC20-463D63335B2B}"/>
              </a:ext>
            </a:extLst>
          </p:cNvPr>
          <p:cNvSpPr/>
          <p:nvPr/>
        </p:nvSpPr>
        <p:spPr>
          <a:xfrm>
            <a:off x="12240195" y="7506146"/>
            <a:ext cx="2160240" cy="216024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7E8D7F5-5B7E-671E-2E93-3981607F8E2E}"/>
              </a:ext>
            </a:extLst>
          </p:cNvPr>
          <p:cNvSpPr/>
          <p:nvPr/>
        </p:nvSpPr>
        <p:spPr>
          <a:xfrm>
            <a:off x="9359875" y="4625826"/>
            <a:ext cx="2160240" cy="216024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B9EEDE7-9D85-835A-0CD7-E8D8F70C3012}"/>
              </a:ext>
            </a:extLst>
          </p:cNvPr>
          <p:cNvSpPr/>
          <p:nvPr/>
        </p:nvSpPr>
        <p:spPr>
          <a:xfrm>
            <a:off x="6479555" y="7506146"/>
            <a:ext cx="2160240" cy="216024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0F91DF6-7808-EBEE-F650-182B77BDCE98}"/>
              </a:ext>
            </a:extLst>
          </p:cNvPr>
          <p:cNvSpPr/>
          <p:nvPr/>
        </p:nvSpPr>
        <p:spPr>
          <a:xfrm>
            <a:off x="12240195" y="1745506"/>
            <a:ext cx="2160240" cy="216024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624479-80AA-4A86-7BBC-FF737C3962E0}"/>
              </a:ext>
            </a:extLst>
          </p:cNvPr>
          <p:cNvSpPr/>
          <p:nvPr/>
        </p:nvSpPr>
        <p:spPr>
          <a:xfrm>
            <a:off x="12240195" y="4625826"/>
            <a:ext cx="2160240" cy="2160240"/>
          </a:xfrm>
          <a:prstGeom prst="ellipse">
            <a:avLst/>
          </a:prstGeom>
          <a:blipFill>
            <a:blip r:embed="rId1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B13B5E0E-E230-7B2B-BEDB-2B30109DE4D2}"/>
              </a:ext>
            </a:extLst>
          </p:cNvPr>
          <p:cNvSpPr txBox="1"/>
          <p:nvPr/>
        </p:nvSpPr>
        <p:spPr>
          <a:xfrm>
            <a:off x="12240195" y="390574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Franciszek Olaf  </a:t>
            </a:r>
            <a:r>
              <a:rPr lang="da-DK" sz="1400" i="1" dirty="0" err="1"/>
              <a:t>Zdyb</a:t>
            </a:r>
            <a:endParaRPr lang="da-DK" sz="1400" i="1" dirty="0"/>
          </a:p>
          <a:p>
            <a:pPr algn="ctr"/>
            <a:r>
              <a:rPr lang="da-DK" sz="1400" i="1" dirty="0"/>
              <a:t>Research Assistant</a:t>
            </a:r>
          </a:p>
          <a:p>
            <a:pPr algn="ctr"/>
            <a:r>
              <a:rPr lang="da-DK" sz="1400" i="1" dirty="0"/>
              <a:t>01-0-S07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098564AC-B11E-BF4A-ECF4-2FCB9C69C7F0}"/>
              </a:ext>
            </a:extLst>
          </p:cNvPr>
          <p:cNvSpPr txBox="1"/>
          <p:nvPr/>
        </p:nvSpPr>
        <p:spPr>
          <a:xfrm>
            <a:off x="718915" y="678606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Fritz </a:t>
            </a:r>
            <a:r>
              <a:rPr lang="da-DK" sz="1400" i="1" dirty="0" err="1"/>
              <a:t>Henglein</a:t>
            </a:r>
            <a:endParaRPr lang="da-DK" sz="1400" i="1" dirty="0"/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01-0-S09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96CA43E6-007A-65AD-C01C-E87FC6E91299}"/>
              </a:ext>
            </a:extLst>
          </p:cNvPr>
          <p:cNvSpPr txBox="1"/>
          <p:nvPr/>
        </p:nvSpPr>
        <p:spPr>
          <a:xfrm>
            <a:off x="3599235" y="678606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Hans Hüttel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01-0-S20</a:t>
            </a: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98F5DC63-EF24-AA93-D0CB-E070CB5DCB7E}"/>
              </a:ext>
            </a:extLst>
          </p:cNvPr>
          <p:cNvSpPr txBox="1"/>
          <p:nvPr/>
        </p:nvSpPr>
        <p:spPr>
          <a:xfrm>
            <a:off x="6479555" y="678606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Henrik Bjørn Axelsen</a:t>
            </a:r>
          </a:p>
          <a:p>
            <a:pPr algn="ctr"/>
            <a:r>
              <a:rPr lang="da-DK" sz="1400" i="1" dirty="0" err="1"/>
              <a:t>PhD</a:t>
            </a:r>
            <a:r>
              <a:rPr lang="da-DK" sz="1400" i="1" dirty="0"/>
              <a:t> Fellow</a:t>
            </a:r>
          </a:p>
          <a:p>
            <a:pPr algn="ctr"/>
            <a:r>
              <a:rPr lang="da-DK" sz="1400" i="1" dirty="0"/>
              <a:t>01-0-S25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843DEB21-03CE-9FFE-19FE-67E580A7B38D}"/>
              </a:ext>
            </a:extLst>
          </p:cNvPr>
          <p:cNvSpPr txBox="1"/>
          <p:nvPr/>
        </p:nvSpPr>
        <p:spPr>
          <a:xfrm>
            <a:off x="9359875" y="678606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Ivan Luiz </a:t>
            </a:r>
            <a:r>
              <a:rPr lang="da-DK" sz="1400" i="1" dirty="0" err="1"/>
              <a:t>Picoli</a:t>
            </a:r>
            <a:endParaRPr lang="da-DK" sz="1400" i="1" dirty="0"/>
          </a:p>
          <a:p>
            <a:pPr algn="ctr"/>
            <a:r>
              <a:rPr lang="da-DK" sz="1400" i="1" dirty="0"/>
              <a:t>Postdoc</a:t>
            </a:r>
          </a:p>
          <a:p>
            <a:pPr algn="ctr"/>
            <a:r>
              <a:rPr lang="da-DK" sz="1400" i="1" dirty="0"/>
              <a:t>01-0-S25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B7ECDC4-F6C9-2A61-5F3B-ABBC9A8921DB}"/>
              </a:ext>
            </a:extLst>
          </p:cNvPr>
          <p:cNvSpPr/>
          <p:nvPr/>
        </p:nvSpPr>
        <p:spPr>
          <a:xfrm>
            <a:off x="3599235" y="1745506"/>
            <a:ext cx="2160240" cy="2160240"/>
          </a:xfrm>
          <a:prstGeom prst="ellipse">
            <a:avLst/>
          </a:prstGeom>
          <a:blipFill>
            <a:blip r:embed="rId1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35" name="Tekstfelt 34">
            <a:extLst>
              <a:ext uri="{FF2B5EF4-FFF2-40B4-BE49-F238E27FC236}">
                <a16:creationId xmlns:a16="http://schemas.microsoft.com/office/drawing/2014/main" id="{6B25FEF5-4453-C1EF-3042-EE1B84065E8B}"/>
              </a:ext>
            </a:extLst>
          </p:cNvPr>
          <p:cNvSpPr txBox="1"/>
          <p:nvPr/>
        </p:nvSpPr>
        <p:spPr>
          <a:xfrm>
            <a:off x="3599235" y="390574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Carl-Johannes Johnsen</a:t>
            </a:r>
          </a:p>
          <a:p>
            <a:pPr algn="ctr"/>
            <a:r>
              <a:rPr lang="da-DK" sz="1400" i="1" dirty="0"/>
              <a:t>Postdoc</a:t>
            </a:r>
          </a:p>
          <a:p>
            <a:pPr algn="ctr"/>
            <a:r>
              <a:rPr lang="da-DK" sz="1400" i="1" dirty="0"/>
              <a:t>01-0-S06</a:t>
            </a:r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784110E0-3D8D-0780-87DF-86045F2CAD79}"/>
              </a:ext>
            </a:extLst>
          </p:cNvPr>
          <p:cNvSpPr txBox="1"/>
          <p:nvPr/>
        </p:nvSpPr>
        <p:spPr>
          <a:xfrm>
            <a:off x="12240195" y="678606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James Emil Avery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01-0-S06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1C017D48-2AB2-D474-9A51-FFB4120D4DC1}"/>
              </a:ext>
            </a:extLst>
          </p:cNvPr>
          <p:cNvSpPr txBox="1"/>
          <p:nvPr/>
        </p:nvSpPr>
        <p:spPr>
          <a:xfrm>
            <a:off x="718915" y="96663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Ken Friis Larsen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01-0-S21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F0BAE726-3011-E847-DBF9-D83BB9C863D1}"/>
              </a:ext>
            </a:extLst>
          </p:cNvPr>
          <p:cNvSpPr txBox="1"/>
          <p:nvPr/>
        </p:nvSpPr>
        <p:spPr>
          <a:xfrm>
            <a:off x="3599235" y="96663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Martin </a:t>
            </a:r>
            <a:r>
              <a:rPr lang="da-DK" sz="1400" i="1" dirty="0" err="1"/>
              <a:t>Elsman</a:t>
            </a:r>
            <a:endParaRPr lang="da-DK" sz="1400" i="1" dirty="0"/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01-0-S15</a:t>
            </a:r>
          </a:p>
        </p:txBody>
      </p:sp>
      <p:sp>
        <p:nvSpPr>
          <p:cNvPr id="39" name="Tekstfelt 38">
            <a:extLst>
              <a:ext uri="{FF2B5EF4-FFF2-40B4-BE49-F238E27FC236}">
                <a16:creationId xmlns:a16="http://schemas.microsoft.com/office/drawing/2014/main" id="{93E332AE-4FAF-8F14-976F-BF9C9557B4C6}"/>
              </a:ext>
            </a:extLst>
          </p:cNvPr>
          <p:cNvSpPr txBox="1"/>
          <p:nvPr/>
        </p:nvSpPr>
        <p:spPr>
          <a:xfrm>
            <a:off x="6479555" y="96663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Matilde Mouritsen </a:t>
            </a:r>
            <a:r>
              <a:rPr lang="da-DK" sz="1400" i="1" dirty="0" err="1"/>
              <a:t>Broløs</a:t>
            </a:r>
            <a:endParaRPr lang="da-DK" sz="1400" i="1" dirty="0"/>
          </a:p>
          <a:p>
            <a:pPr algn="ctr"/>
            <a:r>
              <a:rPr lang="da-DK" sz="1400" i="1" dirty="0" err="1"/>
              <a:t>PhD</a:t>
            </a:r>
            <a:r>
              <a:rPr lang="da-DK" sz="1400" i="1" dirty="0"/>
              <a:t> Fellow</a:t>
            </a:r>
          </a:p>
          <a:p>
            <a:pPr algn="ctr"/>
            <a:r>
              <a:rPr lang="da-DK" sz="1400" i="1" dirty="0"/>
              <a:t>01-0-S25</a:t>
            </a:r>
          </a:p>
        </p:txBody>
      </p:sp>
      <p:sp>
        <p:nvSpPr>
          <p:cNvPr id="40" name="Tekstfelt 39">
            <a:extLst>
              <a:ext uri="{FF2B5EF4-FFF2-40B4-BE49-F238E27FC236}">
                <a16:creationId xmlns:a16="http://schemas.microsoft.com/office/drawing/2014/main" id="{92812DF6-38EF-EBF4-9A71-BBB9CF083D86}"/>
              </a:ext>
            </a:extLst>
          </p:cNvPr>
          <p:cNvSpPr txBox="1"/>
          <p:nvPr/>
        </p:nvSpPr>
        <p:spPr>
          <a:xfrm>
            <a:off x="12240195" y="96663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Mikkel Kragh Mathiesen</a:t>
            </a:r>
          </a:p>
          <a:p>
            <a:pPr algn="ctr"/>
            <a:r>
              <a:rPr lang="da-DK" sz="1400" i="1" dirty="0"/>
              <a:t>Postdoc</a:t>
            </a:r>
          </a:p>
          <a:p>
            <a:pPr algn="ctr"/>
            <a:r>
              <a:rPr lang="da-DK" sz="1400" i="1" dirty="0"/>
              <a:t>01-0-S07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7F4CBFD-0AB3-C91A-E4E9-14130D9D6465}"/>
              </a:ext>
            </a:extLst>
          </p:cNvPr>
          <p:cNvSpPr/>
          <p:nvPr/>
        </p:nvSpPr>
        <p:spPr>
          <a:xfrm>
            <a:off x="9359875" y="7506146"/>
            <a:ext cx="2160240" cy="2160240"/>
          </a:xfrm>
          <a:prstGeom prst="ellipse">
            <a:avLst/>
          </a:prstGeom>
          <a:blipFill>
            <a:blip r:embed="rId1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F07B837-B7FC-B847-3BBE-4D874488B882}"/>
              </a:ext>
            </a:extLst>
          </p:cNvPr>
          <p:cNvSpPr txBox="1"/>
          <p:nvPr/>
        </p:nvSpPr>
        <p:spPr>
          <a:xfrm>
            <a:off x="9359875" y="96663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Michael Kirkedal Thomsen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57">
            <a:extLst>
              <a:ext uri="{FF2B5EF4-FFF2-40B4-BE49-F238E27FC236}">
                <a16:creationId xmlns:a16="http://schemas.microsoft.com/office/drawing/2014/main" id="{22BB283E-B3C2-364B-8901-EFB336B49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27" y="9838105"/>
            <a:ext cx="6330782" cy="762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/>
          <a:lstStyle/>
          <a:p>
            <a:pPr defTabSz="646310">
              <a:lnSpc>
                <a:spcPts val="1695"/>
              </a:lnSpc>
              <a:defRPr/>
            </a:pPr>
            <a:r>
              <a:rPr lang="en-US" sz="1201" cap="all" spc="318" dirty="0">
                <a:latin typeface="Times New Roman" charset="0"/>
                <a:ea typeface="ＭＳ Ｐゴシック" charset="0"/>
              </a:rPr>
              <a:t>University of </a:t>
            </a:r>
            <a:r>
              <a:rPr lang="en-US" sz="1201" cap="all" spc="318" dirty="0" err="1">
                <a:latin typeface="Times New Roman" charset="0"/>
                <a:ea typeface="ＭＳ Ｐゴシック" charset="0"/>
              </a:rPr>
              <a:t>copenhagen</a:t>
            </a:r>
            <a:endParaRPr lang="en-US" sz="1201" cap="all" spc="318" dirty="0">
              <a:latin typeface="Times New Roman" charset="0"/>
              <a:ea typeface="ＭＳ Ｐゴシック" charset="0"/>
            </a:endParaRPr>
          </a:p>
          <a:p>
            <a:pPr defTabSz="646310">
              <a:lnSpc>
                <a:spcPts val="1695"/>
              </a:lnSpc>
              <a:defRPr/>
            </a:pPr>
            <a:r>
              <a:rPr lang="en-US" sz="989" cap="all" spc="318" dirty="0">
                <a:latin typeface="Times New Roman" charset="0"/>
                <a:ea typeface="ＭＳ Ｐゴシック" charset="0"/>
              </a:rPr>
              <a:t>Department of computer science</a:t>
            </a:r>
          </a:p>
          <a:p>
            <a:pPr defTabSz="646310">
              <a:lnSpc>
                <a:spcPct val="164000"/>
              </a:lnSpc>
              <a:defRPr/>
            </a:pPr>
            <a:endParaRPr lang="en-US" sz="1059" cap="all" spc="318" dirty="0">
              <a:latin typeface="Times New Roman" charset="0"/>
              <a:ea typeface="+mn-ea" charset="0"/>
              <a:cs typeface="+mn-cs" charset="0"/>
            </a:endParaRPr>
          </a:p>
        </p:txBody>
      </p:sp>
      <p:grpSp>
        <p:nvGrpSpPr>
          <p:cNvPr id="8194" name="Group 217">
            <a:extLst>
              <a:ext uri="{FF2B5EF4-FFF2-40B4-BE49-F238E27FC236}">
                <a16:creationId xmlns:a16="http://schemas.microsoft.com/office/drawing/2014/main" id="{1C023426-674E-E531-6397-ADD40DAEB560}"/>
              </a:ext>
            </a:extLst>
          </p:cNvPr>
          <p:cNvGrpSpPr>
            <a:grpSpLocks/>
          </p:cNvGrpSpPr>
          <p:nvPr/>
        </p:nvGrpSpPr>
        <p:grpSpPr bwMode="auto">
          <a:xfrm>
            <a:off x="13672406" y="9312315"/>
            <a:ext cx="879493" cy="1218622"/>
            <a:chOff x="17591" y="647"/>
            <a:chExt cx="1569" cy="2174"/>
          </a:xfrm>
        </p:grpSpPr>
        <p:sp>
          <p:nvSpPr>
            <p:cNvPr id="8197" name="Oval 218">
              <a:extLst>
                <a:ext uri="{FF2B5EF4-FFF2-40B4-BE49-F238E27FC236}">
                  <a16:creationId xmlns:a16="http://schemas.microsoft.com/office/drawing/2014/main" id="{7F77DA31-4CEE-1F4E-D1EE-FF2AAED9B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5" y="647"/>
              <a:ext cx="1165" cy="116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198" name="Oval 219">
              <a:extLst>
                <a:ext uri="{FF2B5EF4-FFF2-40B4-BE49-F238E27FC236}">
                  <a16:creationId xmlns:a16="http://schemas.microsoft.com/office/drawing/2014/main" id="{47E01283-8821-FCDF-C1AA-E89E5CB17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1" y="1806"/>
              <a:ext cx="554" cy="554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199" name="Oval 220">
              <a:extLst>
                <a:ext uri="{FF2B5EF4-FFF2-40B4-BE49-F238E27FC236}">
                  <a16:creationId xmlns:a16="http://schemas.microsoft.com/office/drawing/2014/main" id="{B19F2FD6-9468-CFD1-D044-C495E809D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2" y="2533"/>
              <a:ext cx="291" cy="288"/>
            </a:xfrm>
            <a:prstGeom prst="ellipse">
              <a:avLst/>
            </a:prstGeom>
            <a:solidFill>
              <a:srgbClr val="72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0" name="Rectangle 221">
              <a:extLst>
                <a:ext uri="{FF2B5EF4-FFF2-40B4-BE49-F238E27FC236}">
                  <a16:creationId xmlns:a16="http://schemas.microsoft.com/office/drawing/2014/main" id="{1D4BC7D5-D5C5-6A51-BF5F-1B4E9C119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3" y="1006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1" name="Rectangle 222">
              <a:extLst>
                <a:ext uri="{FF2B5EF4-FFF2-40B4-BE49-F238E27FC236}">
                  <a16:creationId xmlns:a16="http://schemas.microsoft.com/office/drawing/2014/main" id="{6A6D1B8B-7AB7-3C80-BF93-D183956B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9" y="1689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2" name="Rectangle 223">
              <a:extLst>
                <a:ext uri="{FF2B5EF4-FFF2-40B4-BE49-F238E27FC236}">
                  <a16:creationId xmlns:a16="http://schemas.microsoft.com/office/drawing/2014/main" id="{91FCE461-1433-94A3-5C3B-9C3895909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5" y="931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3" name="Rectangle 224">
              <a:extLst>
                <a:ext uri="{FF2B5EF4-FFF2-40B4-BE49-F238E27FC236}">
                  <a16:creationId xmlns:a16="http://schemas.microsoft.com/office/drawing/2014/main" id="{30233637-FF38-8DE1-99B2-CDF39AA78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4" name="Rectangle 225">
              <a:extLst>
                <a:ext uri="{FF2B5EF4-FFF2-40B4-BE49-F238E27FC236}">
                  <a16:creationId xmlns:a16="http://schemas.microsoft.com/office/drawing/2014/main" id="{769A0B1E-FF5E-3713-F07F-9803FEA4E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9" y="1752"/>
              <a:ext cx="1" cy="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847"/>
            </a:p>
          </p:txBody>
        </p:sp>
        <p:sp>
          <p:nvSpPr>
            <p:cNvPr id="8205" name="Freeform 226">
              <a:extLst>
                <a:ext uri="{FF2B5EF4-FFF2-40B4-BE49-F238E27FC236}">
                  <a16:creationId xmlns:a16="http://schemas.microsoft.com/office/drawing/2014/main" id="{63FA1BF6-C429-1834-A066-A33F7835A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0" y="1180"/>
              <a:ext cx="48" cy="42"/>
            </a:xfrm>
            <a:custGeom>
              <a:avLst/>
              <a:gdLst>
                <a:gd name="T0" fmla="*/ 54 w 16"/>
                <a:gd name="T1" fmla="*/ 243 h 14"/>
                <a:gd name="T2" fmla="*/ 54 w 16"/>
                <a:gd name="T3" fmla="*/ 216 h 14"/>
                <a:gd name="T4" fmla="*/ 108 w 16"/>
                <a:gd name="T5" fmla="*/ 162 h 14"/>
                <a:gd name="T6" fmla="*/ 189 w 16"/>
                <a:gd name="T7" fmla="*/ 162 h 14"/>
                <a:gd name="T8" fmla="*/ 189 w 16"/>
                <a:gd name="T9" fmla="*/ 270 h 14"/>
                <a:gd name="T10" fmla="*/ 243 w 16"/>
                <a:gd name="T11" fmla="*/ 270 h 14"/>
                <a:gd name="T12" fmla="*/ 243 w 16"/>
                <a:gd name="T13" fmla="*/ 162 h 14"/>
                <a:gd name="T14" fmla="*/ 378 w 16"/>
                <a:gd name="T15" fmla="*/ 135 h 14"/>
                <a:gd name="T16" fmla="*/ 378 w 16"/>
                <a:gd name="T17" fmla="*/ 162 h 14"/>
                <a:gd name="T18" fmla="*/ 405 w 16"/>
                <a:gd name="T19" fmla="*/ 270 h 14"/>
                <a:gd name="T20" fmla="*/ 297 w 16"/>
                <a:gd name="T21" fmla="*/ 351 h 14"/>
                <a:gd name="T22" fmla="*/ 297 w 16"/>
                <a:gd name="T23" fmla="*/ 378 h 14"/>
                <a:gd name="T24" fmla="*/ 432 w 16"/>
                <a:gd name="T25" fmla="*/ 378 h 14"/>
                <a:gd name="T26" fmla="*/ 405 w 16"/>
                <a:gd name="T27" fmla="*/ 0 h 14"/>
                <a:gd name="T28" fmla="*/ 378 w 16"/>
                <a:gd name="T29" fmla="*/ 0 h 14"/>
                <a:gd name="T30" fmla="*/ 378 w 16"/>
                <a:gd name="T31" fmla="*/ 0 h 14"/>
                <a:gd name="T32" fmla="*/ 297 w 16"/>
                <a:gd name="T33" fmla="*/ 54 h 14"/>
                <a:gd name="T34" fmla="*/ 108 w 16"/>
                <a:gd name="T35" fmla="*/ 81 h 14"/>
                <a:gd name="T36" fmla="*/ 27 w 16"/>
                <a:gd name="T37" fmla="*/ 54 h 14"/>
                <a:gd name="T38" fmla="*/ 27 w 16"/>
                <a:gd name="T39" fmla="*/ 27 h 14"/>
                <a:gd name="T40" fmla="*/ 0 w 16"/>
                <a:gd name="T41" fmla="*/ 27 h 14"/>
                <a:gd name="T42" fmla="*/ 0 w 16"/>
                <a:gd name="T43" fmla="*/ 243 h 14"/>
                <a:gd name="T44" fmla="*/ 54 w 16"/>
                <a:gd name="T45" fmla="*/ 243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" h="14">
                  <a:moveTo>
                    <a:pt x="2" y="9"/>
                  </a:move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6"/>
                    <a:pt x="4" y="6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9" y="10"/>
                    <a:pt x="9" y="1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3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5" y="7"/>
                    <a:pt x="15" y="8"/>
                    <a:pt x="15" y="10"/>
                  </a:cubicBezTo>
                  <a:cubicBezTo>
                    <a:pt x="15" y="12"/>
                    <a:pt x="12" y="12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5" y="14"/>
                    <a:pt x="16" y="14"/>
                  </a:cubicBezTo>
                  <a:cubicBezTo>
                    <a:pt x="16" y="8"/>
                    <a:pt x="16" y="5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3" y="2"/>
                    <a:pt x="11" y="2"/>
                  </a:cubicBezTo>
                  <a:cubicBezTo>
                    <a:pt x="10" y="3"/>
                    <a:pt x="7" y="3"/>
                    <a:pt x="4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6"/>
                    <a:pt x="0" y="9"/>
                  </a:cubicBezTo>
                  <a:cubicBezTo>
                    <a:pt x="1" y="9"/>
                    <a:pt x="1" y="9"/>
                    <a:pt x="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06" name="Freeform 227">
              <a:extLst>
                <a:ext uri="{FF2B5EF4-FFF2-40B4-BE49-F238E27FC236}">
                  <a16:creationId xmlns:a16="http://schemas.microsoft.com/office/drawing/2014/main" id="{E57D200E-6647-221F-629B-B731B9C38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9" y="1482"/>
              <a:ext cx="60" cy="51"/>
            </a:xfrm>
            <a:custGeom>
              <a:avLst/>
              <a:gdLst>
                <a:gd name="T0" fmla="*/ 378 w 20"/>
                <a:gd name="T1" fmla="*/ 27 h 17"/>
                <a:gd name="T2" fmla="*/ 378 w 20"/>
                <a:gd name="T3" fmla="*/ 27 h 17"/>
                <a:gd name="T4" fmla="*/ 378 w 20"/>
                <a:gd name="T5" fmla="*/ 135 h 17"/>
                <a:gd name="T6" fmla="*/ 324 w 20"/>
                <a:gd name="T7" fmla="*/ 189 h 17"/>
                <a:gd name="T8" fmla="*/ 243 w 20"/>
                <a:gd name="T9" fmla="*/ 108 h 17"/>
                <a:gd name="T10" fmla="*/ 189 w 20"/>
                <a:gd name="T11" fmla="*/ 135 h 17"/>
                <a:gd name="T12" fmla="*/ 270 w 20"/>
                <a:gd name="T13" fmla="*/ 216 h 17"/>
                <a:gd name="T14" fmla="*/ 189 w 20"/>
                <a:gd name="T15" fmla="*/ 297 h 17"/>
                <a:gd name="T16" fmla="*/ 162 w 20"/>
                <a:gd name="T17" fmla="*/ 297 h 17"/>
                <a:gd name="T18" fmla="*/ 108 w 20"/>
                <a:gd name="T19" fmla="*/ 243 h 17"/>
                <a:gd name="T20" fmla="*/ 108 w 20"/>
                <a:gd name="T21" fmla="*/ 108 h 17"/>
                <a:gd name="T22" fmla="*/ 81 w 20"/>
                <a:gd name="T23" fmla="*/ 81 h 17"/>
                <a:gd name="T24" fmla="*/ 0 w 20"/>
                <a:gd name="T25" fmla="*/ 189 h 17"/>
                <a:gd name="T26" fmla="*/ 243 w 20"/>
                <a:gd name="T27" fmla="*/ 459 h 17"/>
                <a:gd name="T28" fmla="*/ 270 w 20"/>
                <a:gd name="T29" fmla="*/ 432 h 17"/>
                <a:gd name="T30" fmla="*/ 270 w 20"/>
                <a:gd name="T31" fmla="*/ 405 h 17"/>
                <a:gd name="T32" fmla="*/ 297 w 20"/>
                <a:gd name="T33" fmla="*/ 324 h 17"/>
                <a:gd name="T34" fmla="*/ 405 w 20"/>
                <a:gd name="T35" fmla="*/ 189 h 17"/>
                <a:gd name="T36" fmla="*/ 513 w 20"/>
                <a:gd name="T37" fmla="*/ 162 h 17"/>
                <a:gd name="T38" fmla="*/ 540 w 20"/>
                <a:gd name="T39" fmla="*/ 189 h 17"/>
                <a:gd name="T40" fmla="*/ 540 w 20"/>
                <a:gd name="T41" fmla="*/ 162 h 17"/>
                <a:gd name="T42" fmla="*/ 405 w 20"/>
                <a:gd name="T43" fmla="*/ 0 h 17"/>
                <a:gd name="T44" fmla="*/ 378 w 20"/>
                <a:gd name="T45" fmla="*/ 27 h 1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7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4" y="5"/>
                  </a:cubicBezTo>
                  <a:cubicBezTo>
                    <a:pt x="13" y="5"/>
                    <a:pt x="12" y="7"/>
                    <a:pt x="12" y="7"/>
                  </a:cubicBezTo>
                  <a:cubicBezTo>
                    <a:pt x="11" y="7"/>
                    <a:pt x="9" y="4"/>
                    <a:pt x="9" y="4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8" y="5"/>
                    <a:pt x="10" y="8"/>
                    <a:pt x="1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6" y="12"/>
                    <a:pt x="6" y="11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2" y="7"/>
                    <a:pt x="4" y="5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4"/>
                    <a:pt x="1" y="6"/>
                    <a:pt x="0" y="7"/>
                  </a:cubicBezTo>
                  <a:cubicBezTo>
                    <a:pt x="4" y="11"/>
                    <a:pt x="6" y="13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5"/>
                  </a:cubicBezTo>
                  <a:cubicBezTo>
                    <a:pt x="9" y="14"/>
                    <a:pt x="9" y="13"/>
                    <a:pt x="11" y="12"/>
                  </a:cubicBezTo>
                  <a:cubicBezTo>
                    <a:pt x="12" y="11"/>
                    <a:pt x="14" y="9"/>
                    <a:pt x="15" y="7"/>
                  </a:cubicBezTo>
                  <a:cubicBezTo>
                    <a:pt x="18" y="5"/>
                    <a:pt x="18" y="5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4"/>
                    <a:pt x="17" y="2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07" name="Freeform 228">
              <a:extLst>
                <a:ext uri="{FF2B5EF4-FFF2-40B4-BE49-F238E27FC236}">
                  <a16:creationId xmlns:a16="http://schemas.microsoft.com/office/drawing/2014/main" id="{653E3979-FAD6-027E-DE47-A51C83537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1240"/>
              <a:ext cx="51" cy="57"/>
            </a:xfrm>
            <a:custGeom>
              <a:avLst/>
              <a:gdLst>
                <a:gd name="T0" fmla="*/ 108 w 17"/>
                <a:gd name="T1" fmla="*/ 243 h 19"/>
                <a:gd name="T2" fmla="*/ 378 w 17"/>
                <a:gd name="T3" fmla="*/ 162 h 19"/>
                <a:gd name="T4" fmla="*/ 432 w 17"/>
                <a:gd name="T5" fmla="*/ 189 h 19"/>
                <a:gd name="T6" fmla="*/ 432 w 17"/>
                <a:gd name="T7" fmla="*/ 216 h 19"/>
                <a:gd name="T8" fmla="*/ 459 w 17"/>
                <a:gd name="T9" fmla="*/ 216 h 19"/>
                <a:gd name="T10" fmla="*/ 459 w 17"/>
                <a:gd name="T11" fmla="*/ 0 h 19"/>
                <a:gd name="T12" fmla="*/ 432 w 17"/>
                <a:gd name="T13" fmla="*/ 0 h 19"/>
                <a:gd name="T14" fmla="*/ 432 w 17"/>
                <a:gd name="T15" fmla="*/ 27 h 19"/>
                <a:gd name="T16" fmla="*/ 351 w 17"/>
                <a:gd name="T17" fmla="*/ 81 h 19"/>
                <a:gd name="T18" fmla="*/ 27 w 17"/>
                <a:gd name="T19" fmla="*/ 162 h 19"/>
                <a:gd name="T20" fmla="*/ 0 w 17"/>
                <a:gd name="T21" fmla="*/ 162 h 19"/>
                <a:gd name="T22" fmla="*/ 27 w 17"/>
                <a:gd name="T23" fmla="*/ 243 h 19"/>
                <a:gd name="T24" fmla="*/ 324 w 17"/>
                <a:gd name="T25" fmla="*/ 405 h 19"/>
                <a:gd name="T26" fmla="*/ 378 w 17"/>
                <a:gd name="T27" fmla="*/ 486 h 19"/>
                <a:gd name="T28" fmla="*/ 378 w 17"/>
                <a:gd name="T29" fmla="*/ 486 h 19"/>
                <a:gd name="T30" fmla="*/ 432 w 17"/>
                <a:gd name="T31" fmla="*/ 513 h 19"/>
                <a:gd name="T32" fmla="*/ 432 w 17"/>
                <a:gd name="T33" fmla="*/ 324 h 19"/>
                <a:gd name="T34" fmla="*/ 405 w 17"/>
                <a:gd name="T35" fmla="*/ 324 h 19"/>
                <a:gd name="T36" fmla="*/ 405 w 17"/>
                <a:gd name="T37" fmla="*/ 351 h 19"/>
                <a:gd name="T38" fmla="*/ 351 w 17"/>
                <a:gd name="T39" fmla="*/ 351 h 19"/>
                <a:gd name="T40" fmla="*/ 108 w 17"/>
                <a:gd name="T41" fmla="*/ 243 h 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9">
                  <a:moveTo>
                    <a:pt x="4" y="9"/>
                  </a:moveTo>
                  <a:cubicBezTo>
                    <a:pt x="9" y="7"/>
                    <a:pt x="9" y="7"/>
                    <a:pt x="14" y="6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"/>
                    <a:pt x="17" y="3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3"/>
                    <a:pt x="13" y="3"/>
                  </a:cubicBezTo>
                  <a:cubicBezTo>
                    <a:pt x="12" y="3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5" y="11"/>
                    <a:pt x="10" y="14"/>
                    <a:pt x="12" y="15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7"/>
                    <a:pt x="16" y="14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3" y="13"/>
                  </a:cubicBezTo>
                  <a:cubicBezTo>
                    <a:pt x="10" y="12"/>
                    <a:pt x="7" y="10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08" name="Freeform 229">
              <a:extLst>
                <a:ext uri="{FF2B5EF4-FFF2-40B4-BE49-F238E27FC236}">
                  <a16:creationId xmlns:a16="http://schemas.microsoft.com/office/drawing/2014/main" id="{485C35EA-ADDB-2CF4-BF4B-13279E80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4" y="961"/>
              <a:ext cx="53" cy="48"/>
            </a:xfrm>
            <a:custGeom>
              <a:avLst/>
              <a:gdLst>
                <a:gd name="T0" fmla="*/ 0 w 18"/>
                <a:gd name="T1" fmla="*/ 270 h 16"/>
                <a:gd name="T2" fmla="*/ 27 w 18"/>
                <a:gd name="T3" fmla="*/ 243 h 16"/>
                <a:gd name="T4" fmla="*/ 53 w 18"/>
                <a:gd name="T5" fmla="*/ 243 h 16"/>
                <a:gd name="T6" fmla="*/ 156 w 18"/>
                <a:gd name="T7" fmla="*/ 243 h 16"/>
                <a:gd name="T8" fmla="*/ 277 w 18"/>
                <a:gd name="T9" fmla="*/ 135 h 16"/>
                <a:gd name="T10" fmla="*/ 303 w 18"/>
                <a:gd name="T11" fmla="*/ 27 h 16"/>
                <a:gd name="T12" fmla="*/ 303 w 18"/>
                <a:gd name="T13" fmla="*/ 27 h 16"/>
                <a:gd name="T14" fmla="*/ 330 w 18"/>
                <a:gd name="T15" fmla="*/ 0 h 16"/>
                <a:gd name="T16" fmla="*/ 459 w 18"/>
                <a:gd name="T17" fmla="*/ 162 h 16"/>
                <a:gd name="T18" fmla="*/ 433 w 18"/>
                <a:gd name="T19" fmla="*/ 189 h 16"/>
                <a:gd name="T20" fmla="*/ 406 w 18"/>
                <a:gd name="T21" fmla="*/ 162 h 16"/>
                <a:gd name="T22" fmla="*/ 330 w 18"/>
                <a:gd name="T23" fmla="*/ 189 h 16"/>
                <a:gd name="T24" fmla="*/ 183 w 18"/>
                <a:gd name="T25" fmla="*/ 297 h 16"/>
                <a:gd name="T26" fmla="*/ 156 w 18"/>
                <a:gd name="T27" fmla="*/ 378 h 16"/>
                <a:gd name="T28" fmla="*/ 183 w 18"/>
                <a:gd name="T29" fmla="*/ 405 h 16"/>
                <a:gd name="T30" fmla="*/ 130 w 18"/>
                <a:gd name="T31" fmla="*/ 432 h 16"/>
                <a:gd name="T32" fmla="*/ 0 w 18"/>
                <a:gd name="T33" fmla="*/ 27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6">
                  <a:moveTo>
                    <a:pt x="0" y="10"/>
                  </a:moveTo>
                  <a:cubicBezTo>
                    <a:pt x="0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10"/>
                    <a:pt x="4" y="11"/>
                    <a:pt x="6" y="9"/>
                  </a:cubicBezTo>
                  <a:cubicBezTo>
                    <a:pt x="7" y="8"/>
                    <a:pt x="10" y="5"/>
                    <a:pt x="11" y="5"/>
                  </a:cubicBezTo>
                  <a:cubicBezTo>
                    <a:pt x="12" y="4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5" y="2"/>
                    <a:pt x="17" y="5"/>
                    <a:pt x="18" y="6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6" y="7"/>
                    <a:pt x="16" y="6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1" y="9"/>
                    <a:pt x="9" y="10"/>
                    <a:pt x="7" y="11"/>
                  </a:cubicBezTo>
                  <a:cubicBezTo>
                    <a:pt x="6" y="13"/>
                    <a:pt x="5" y="13"/>
                    <a:pt x="6" y="14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4"/>
                    <a:pt x="2" y="11"/>
                    <a:pt x="0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09" name="Freeform 230">
              <a:extLst>
                <a:ext uri="{FF2B5EF4-FFF2-40B4-BE49-F238E27FC236}">
                  <a16:creationId xmlns:a16="http://schemas.microsoft.com/office/drawing/2014/main" id="{39294251-104E-FF21-E468-8B085A272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1" y="1069"/>
              <a:ext cx="54" cy="39"/>
            </a:xfrm>
            <a:custGeom>
              <a:avLst/>
              <a:gdLst>
                <a:gd name="T0" fmla="*/ 405 w 18"/>
                <a:gd name="T1" fmla="*/ 351 h 13"/>
                <a:gd name="T2" fmla="*/ 378 w 18"/>
                <a:gd name="T3" fmla="*/ 351 h 13"/>
                <a:gd name="T4" fmla="*/ 378 w 18"/>
                <a:gd name="T5" fmla="*/ 324 h 13"/>
                <a:gd name="T6" fmla="*/ 297 w 18"/>
                <a:gd name="T7" fmla="*/ 243 h 13"/>
                <a:gd name="T8" fmla="*/ 135 w 18"/>
                <a:gd name="T9" fmla="*/ 189 h 13"/>
                <a:gd name="T10" fmla="*/ 54 w 18"/>
                <a:gd name="T11" fmla="*/ 189 h 13"/>
                <a:gd name="T12" fmla="*/ 27 w 18"/>
                <a:gd name="T13" fmla="*/ 216 h 13"/>
                <a:gd name="T14" fmla="*/ 0 w 18"/>
                <a:gd name="T15" fmla="*/ 189 h 13"/>
                <a:gd name="T16" fmla="*/ 81 w 18"/>
                <a:gd name="T17" fmla="*/ 0 h 13"/>
                <a:gd name="T18" fmla="*/ 108 w 18"/>
                <a:gd name="T19" fmla="*/ 0 h 13"/>
                <a:gd name="T20" fmla="*/ 108 w 18"/>
                <a:gd name="T21" fmla="*/ 27 h 13"/>
                <a:gd name="T22" fmla="*/ 162 w 18"/>
                <a:gd name="T23" fmla="*/ 108 h 13"/>
                <a:gd name="T24" fmla="*/ 324 w 18"/>
                <a:gd name="T25" fmla="*/ 162 h 13"/>
                <a:gd name="T26" fmla="*/ 432 w 18"/>
                <a:gd name="T27" fmla="*/ 162 h 13"/>
                <a:gd name="T28" fmla="*/ 459 w 18"/>
                <a:gd name="T29" fmla="*/ 135 h 13"/>
                <a:gd name="T30" fmla="*/ 486 w 18"/>
                <a:gd name="T31" fmla="*/ 135 h 13"/>
                <a:gd name="T32" fmla="*/ 405 w 18"/>
                <a:gd name="T33" fmla="*/ 351 h 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13">
                  <a:moveTo>
                    <a:pt x="15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1" y="9"/>
                  </a:cubicBezTo>
                  <a:cubicBezTo>
                    <a:pt x="10" y="8"/>
                    <a:pt x="6" y="7"/>
                    <a:pt x="5" y="7"/>
                  </a:cubicBezTo>
                  <a:cubicBezTo>
                    <a:pt x="4" y="6"/>
                    <a:pt x="2" y="5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9" y="5"/>
                    <a:pt x="11" y="6"/>
                    <a:pt x="12" y="6"/>
                  </a:cubicBezTo>
                  <a:cubicBezTo>
                    <a:pt x="15" y="7"/>
                    <a:pt x="15" y="7"/>
                    <a:pt x="16" y="6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7"/>
                    <a:pt x="15" y="11"/>
                    <a:pt x="1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0" name="Freeform 231">
              <a:extLst>
                <a:ext uri="{FF2B5EF4-FFF2-40B4-BE49-F238E27FC236}">
                  <a16:creationId xmlns:a16="http://schemas.microsoft.com/office/drawing/2014/main" id="{FC1FAFF9-55DE-43B7-37BC-1F230E42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" y="1012"/>
              <a:ext cx="53" cy="42"/>
            </a:xfrm>
            <a:custGeom>
              <a:avLst/>
              <a:gdLst>
                <a:gd name="T0" fmla="*/ 0 w 18"/>
                <a:gd name="T1" fmla="*/ 216 h 14"/>
                <a:gd name="T2" fmla="*/ 27 w 18"/>
                <a:gd name="T3" fmla="*/ 189 h 14"/>
                <a:gd name="T4" fmla="*/ 53 w 18"/>
                <a:gd name="T5" fmla="*/ 216 h 14"/>
                <a:gd name="T6" fmla="*/ 80 w 18"/>
                <a:gd name="T7" fmla="*/ 216 h 14"/>
                <a:gd name="T8" fmla="*/ 130 w 18"/>
                <a:gd name="T9" fmla="*/ 189 h 14"/>
                <a:gd name="T10" fmla="*/ 27 w 18"/>
                <a:gd name="T11" fmla="*/ 27 h 14"/>
                <a:gd name="T12" fmla="*/ 53 w 18"/>
                <a:gd name="T13" fmla="*/ 0 h 14"/>
                <a:gd name="T14" fmla="*/ 459 w 18"/>
                <a:gd name="T15" fmla="*/ 54 h 14"/>
                <a:gd name="T16" fmla="*/ 459 w 18"/>
                <a:gd name="T17" fmla="*/ 108 h 14"/>
                <a:gd name="T18" fmla="*/ 103 w 18"/>
                <a:gd name="T19" fmla="*/ 54 h 14"/>
                <a:gd name="T20" fmla="*/ 183 w 18"/>
                <a:gd name="T21" fmla="*/ 162 h 14"/>
                <a:gd name="T22" fmla="*/ 250 w 18"/>
                <a:gd name="T23" fmla="*/ 135 h 14"/>
                <a:gd name="T24" fmla="*/ 277 w 18"/>
                <a:gd name="T25" fmla="*/ 135 h 14"/>
                <a:gd name="T26" fmla="*/ 303 w 18"/>
                <a:gd name="T27" fmla="*/ 189 h 14"/>
                <a:gd name="T28" fmla="*/ 303 w 18"/>
                <a:gd name="T29" fmla="*/ 189 h 14"/>
                <a:gd name="T30" fmla="*/ 209 w 18"/>
                <a:gd name="T31" fmla="*/ 243 h 14"/>
                <a:gd name="T32" fmla="*/ 236 w 18"/>
                <a:gd name="T33" fmla="*/ 297 h 14"/>
                <a:gd name="T34" fmla="*/ 209 w 18"/>
                <a:gd name="T35" fmla="*/ 324 h 14"/>
                <a:gd name="T36" fmla="*/ 183 w 18"/>
                <a:gd name="T37" fmla="*/ 270 h 14"/>
                <a:gd name="T38" fmla="*/ 130 w 18"/>
                <a:gd name="T39" fmla="*/ 297 h 14"/>
                <a:gd name="T40" fmla="*/ 130 w 18"/>
                <a:gd name="T41" fmla="*/ 351 h 14"/>
                <a:gd name="T42" fmla="*/ 130 w 18"/>
                <a:gd name="T43" fmla="*/ 378 h 14"/>
                <a:gd name="T44" fmla="*/ 103 w 18"/>
                <a:gd name="T45" fmla="*/ 378 h 14"/>
                <a:gd name="T46" fmla="*/ 0 w 18"/>
                <a:gd name="T47" fmla="*/ 216 h 1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" h="14">
                  <a:moveTo>
                    <a:pt x="0" y="8"/>
                  </a:move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2" y="7"/>
                    <a:pt x="2" y="8"/>
                  </a:cubicBezTo>
                  <a:cubicBezTo>
                    <a:pt x="2" y="8"/>
                    <a:pt x="2" y="9"/>
                    <a:pt x="3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3" y="3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7" y="2"/>
                    <a:pt x="18" y="2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7" y="4"/>
                    <a:pt x="5" y="2"/>
                    <a:pt x="4" y="2"/>
                  </a:cubicBezTo>
                  <a:cubicBezTo>
                    <a:pt x="5" y="3"/>
                    <a:pt x="6" y="6"/>
                    <a:pt x="7" y="6"/>
                  </a:cubicBezTo>
                  <a:cubicBezTo>
                    <a:pt x="7" y="6"/>
                    <a:pt x="9" y="5"/>
                    <a:pt x="10" y="5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9" y="9"/>
                    <a:pt x="8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1"/>
                    <a:pt x="5" y="11"/>
                  </a:cubicBezTo>
                  <a:cubicBezTo>
                    <a:pt x="4" y="11"/>
                    <a:pt x="5" y="12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2"/>
                    <a:pt x="2" y="10"/>
                    <a:pt x="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1" name="Freeform 232">
              <a:extLst>
                <a:ext uri="{FF2B5EF4-FFF2-40B4-BE49-F238E27FC236}">
                  <a16:creationId xmlns:a16="http://schemas.microsoft.com/office/drawing/2014/main" id="{879551A7-A7B3-F776-A2FA-E56CB1A68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2" y="1048"/>
              <a:ext cx="62" cy="33"/>
            </a:xfrm>
            <a:custGeom>
              <a:avLst/>
              <a:gdLst>
                <a:gd name="T0" fmla="*/ 27 w 21"/>
                <a:gd name="T1" fmla="*/ 270 h 11"/>
                <a:gd name="T2" fmla="*/ 27 w 21"/>
                <a:gd name="T3" fmla="*/ 216 h 11"/>
                <a:gd name="T4" fmla="*/ 437 w 21"/>
                <a:gd name="T5" fmla="*/ 243 h 11"/>
                <a:gd name="T6" fmla="*/ 384 w 21"/>
                <a:gd name="T7" fmla="*/ 81 h 11"/>
                <a:gd name="T8" fmla="*/ 331 w 21"/>
                <a:gd name="T9" fmla="*/ 54 h 11"/>
                <a:gd name="T10" fmla="*/ 304 w 21"/>
                <a:gd name="T11" fmla="*/ 54 h 11"/>
                <a:gd name="T12" fmla="*/ 304 w 21"/>
                <a:gd name="T13" fmla="*/ 27 h 11"/>
                <a:gd name="T14" fmla="*/ 410 w 21"/>
                <a:gd name="T15" fmla="*/ 0 h 11"/>
                <a:gd name="T16" fmla="*/ 437 w 21"/>
                <a:gd name="T17" fmla="*/ 54 h 11"/>
                <a:gd name="T18" fmla="*/ 514 w 21"/>
                <a:gd name="T19" fmla="*/ 216 h 11"/>
                <a:gd name="T20" fmla="*/ 540 w 21"/>
                <a:gd name="T21" fmla="*/ 270 h 11"/>
                <a:gd name="T22" fmla="*/ 514 w 21"/>
                <a:gd name="T23" fmla="*/ 297 h 11"/>
                <a:gd name="T24" fmla="*/ 437 w 21"/>
                <a:gd name="T25" fmla="*/ 297 h 11"/>
                <a:gd name="T26" fmla="*/ 27 w 21"/>
                <a:gd name="T27" fmla="*/ 27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1">
                  <a:moveTo>
                    <a:pt x="1" y="10"/>
                  </a:moveTo>
                  <a:cubicBezTo>
                    <a:pt x="0" y="10"/>
                    <a:pt x="0" y="9"/>
                    <a:pt x="1" y="8"/>
                  </a:cubicBezTo>
                  <a:cubicBezTo>
                    <a:pt x="2" y="8"/>
                    <a:pt x="15" y="9"/>
                    <a:pt x="17" y="9"/>
                  </a:cubicBezTo>
                  <a:cubicBezTo>
                    <a:pt x="16" y="7"/>
                    <a:pt x="15" y="5"/>
                    <a:pt x="15" y="3"/>
                  </a:cubicBezTo>
                  <a:cubicBezTo>
                    <a:pt x="14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5" y="0"/>
                    <a:pt x="16" y="0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9" y="7"/>
                    <a:pt x="20" y="8"/>
                  </a:cubicBezTo>
                  <a:cubicBezTo>
                    <a:pt x="20" y="9"/>
                    <a:pt x="20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1"/>
                    <a:pt x="17" y="11"/>
                  </a:cubicBezTo>
                  <a:cubicBezTo>
                    <a:pt x="17" y="11"/>
                    <a:pt x="2" y="10"/>
                    <a:pt x="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2" name="Freeform 233">
              <a:extLst>
                <a:ext uri="{FF2B5EF4-FFF2-40B4-BE49-F238E27FC236}">
                  <a16:creationId xmlns:a16="http://schemas.microsoft.com/office/drawing/2014/main" id="{50FF5B7D-1B89-A446-FB82-25EDFB30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4" y="946"/>
              <a:ext cx="51" cy="54"/>
            </a:xfrm>
            <a:custGeom>
              <a:avLst/>
              <a:gdLst>
                <a:gd name="T0" fmla="*/ 459 w 17"/>
                <a:gd name="T1" fmla="*/ 459 h 18"/>
                <a:gd name="T2" fmla="*/ 405 w 17"/>
                <a:gd name="T3" fmla="*/ 486 h 18"/>
                <a:gd name="T4" fmla="*/ 216 w 17"/>
                <a:gd name="T5" fmla="*/ 108 h 18"/>
                <a:gd name="T6" fmla="*/ 108 w 17"/>
                <a:gd name="T7" fmla="*/ 216 h 18"/>
                <a:gd name="T8" fmla="*/ 108 w 17"/>
                <a:gd name="T9" fmla="*/ 297 h 18"/>
                <a:gd name="T10" fmla="*/ 108 w 17"/>
                <a:gd name="T11" fmla="*/ 297 h 18"/>
                <a:gd name="T12" fmla="*/ 81 w 17"/>
                <a:gd name="T13" fmla="*/ 324 h 18"/>
                <a:gd name="T14" fmla="*/ 0 w 17"/>
                <a:gd name="T15" fmla="*/ 216 h 18"/>
                <a:gd name="T16" fmla="*/ 54 w 17"/>
                <a:gd name="T17" fmla="*/ 189 h 18"/>
                <a:gd name="T18" fmla="*/ 162 w 17"/>
                <a:gd name="T19" fmla="*/ 54 h 18"/>
                <a:gd name="T20" fmla="*/ 189 w 17"/>
                <a:gd name="T21" fmla="*/ 0 h 18"/>
                <a:gd name="T22" fmla="*/ 216 w 17"/>
                <a:gd name="T23" fmla="*/ 0 h 18"/>
                <a:gd name="T24" fmla="*/ 243 w 17"/>
                <a:gd name="T25" fmla="*/ 54 h 18"/>
                <a:gd name="T26" fmla="*/ 459 w 17"/>
                <a:gd name="T27" fmla="*/ 459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7" h="18">
                  <a:moveTo>
                    <a:pt x="17" y="17"/>
                  </a:moveTo>
                  <a:cubicBezTo>
                    <a:pt x="16" y="18"/>
                    <a:pt x="16" y="18"/>
                    <a:pt x="15" y="18"/>
                  </a:cubicBezTo>
                  <a:cubicBezTo>
                    <a:pt x="14" y="17"/>
                    <a:pt x="8" y="5"/>
                    <a:pt x="8" y="4"/>
                  </a:cubicBezTo>
                  <a:cubicBezTo>
                    <a:pt x="7" y="5"/>
                    <a:pt x="5" y="7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1" y="9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7"/>
                    <a:pt x="5" y="2"/>
                    <a:pt x="6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0" y="3"/>
                    <a:pt x="16" y="16"/>
                    <a:pt x="1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3" name="Freeform 234">
              <a:extLst>
                <a:ext uri="{FF2B5EF4-FFF2-40B4-BE49-F238E27FC236}">
                  <a16:creationId xmlns:a16="http://schemas.microsoft.com/office/drawing/2014/main" id="{E25976EE-A752-7349-7C72-C35318B52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102"/>
              <a:ext cx="60" cy="42"/>
            </a:xfrm>
            <a:custGeom>
              <a:avLst/>
              <a:gdLst>
                <a:gd name="T0" fmla="*/ 0 w 20"/>
                <a:gd name="T1" fmla="*/ 135 h 14"/>
                <a:gd name="T2" fmla="*/ 27 w 20"/>
                <a:gd name="T3" fmla="*/ 108 h 14"/>
                <a:gd name="T4" fmla="*/ 162 w 20"/>
                <a:gd name="T5" fmla="*/ 243 h 14"/>
                <a:gd name="T6" fmla="*/ 351 w 20"/>
                <a:gd name="T7" fmla="*/ 270 h 14"/>
                <a:gd name="T8" fmla="*/ 459 w 20"/>
                <a:gd name="T9" fmla="*/ 135 h 14"/>
                <a:gd name="T10" fmla="*/ 351 w 20"/>
                <a:gd name="T11" fmla="*/ 108 h 14"/>
                <a:gd name="T12" fmla="*/ 297 w 20"/>
                <a:gd name="T13" fmla="*/ 216 h 14"/>
                <a:gd name="T14" fmla="*/ 270 w 20"/>
                <a:gd name="T15" fmla="*/ 243 h 14"/>
                <a:gd name="T16" fmla="*/ 243 w 20"/>
                <a:gd name="T17" fmla="*/ 162 h 14"/>
                <a:gd name="T18" fmla="*/ 324 w 20"/>
                <a:gd name="T19" fmla="*/ 27 h 14"/>
                <a:gd name="T20" fmla="*/ 513 w 20"/>
                <a:gd name="T21" fmla="*/ 135 h 14"/>
                <a:gd name="T22" fmla="*/ 378 w 20"/>
                <a:gd name="T23" fmla="*/ 351 h 14"/>
                <a:gd name="T24" fmla="*/ 0 w 20"/>
                <a:gd name="T25" fmla="*/ 135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14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6"/>
                    <a:pt x="3" y="8"/>
                    <a:pt x="6" y="9"/>
                  </a:cubicBezTo>
                  <a:cubicBezTo>
                    <a:pt x="8" y="10"/>
                    <a:pt x="10" y="11"/>
                    <a:pt x="13" y="10"/>
                  </a:cubicBezTo>
                  <a:cubicBezTo>
                    <a:pt x="16" y="9"/>
                    <a:pt x="18" y="7"/>
                    <a:pt x="17" y="5"/>
                  </a:cubicBezTo>
                  <a:cubicBezTo>
                    <a:pt x="17" y="3"/>
                    <a:pt x="14" y="3"/>
                    <a:pt x="13" y="4"/>
                  </a:cubicBezTo>
                  <a:cubicBezTo>
                    <a:pt x="11" y="5"/>
                    <a:pt x="11" y="7"/>
                    <a:pt x="11" y="8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9" y="8"/>
                    <a:pt x="9" y="6"/>
                  </a:cubicBezTo>
                  <a:cubicBezTo>
                    <a:pt x="8" y="3"/>
                    <a:pt x="11" y="1"/>
                    <a:pt x="12" y="1"/>
                  </a:cubicBezTo>
                  <a:cubicBezTo>
                    <a:pt x="16" y="0"/>
                    <a:pt x="18" y="2"/>
                    <a:pt x="19" y="5"/>
                  </a:cubicBezTo>
                  <a:cubicBezTo>
                    <a:pt x="20" y="8"/>
                    <a:pt x="19" y="12"/>
                    <a:pt x="14" y="13"/>
                  </a:cubicBezTo>
                  <a:cubicBezTo>
                    <a:pt x="8" y="14"/>
                    <a:pt x="2" y="10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4" name="Freeform 235">
              <a:extLst>
                <a:ext uri="{FF2B5EF4-FFF2-40B4-BE49-F238E27FC236}">
                  <a16:creationId xmlns:a16="http://schemas.microsoft.com/office/drawing/2014/main" id="{FEDF1646-BB49-653F-219F-1F564A5CF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03" y="1378"/>
              <a:ext cx="62" cy="65"/>
            </a:xfrm>
            <a:custGeom>
              <a:avLst/>
              <a:gdLst>
                <a:gd name="T0" fmla="*/ 487 w 21"/>
                <a:gd name="T1" fmla="*/ 157 h 22"/>
                <a:gd name="T2" fmla="*/ 487 w 21"/>
                <a:gd name="T3" fmla="*/ 183 h 22"/>
                <a:gd name="T4" fmla="*/ 410 w 21"/>
                <a:gd name="T5" fmla="*/ 183 h 22"/>
                <a:gd name="T6" fmla="*/ 236 w 21"/>
                <a:gd name="T7" fmla="*/ 103 h 22"/>
                <a:gd name="T8" fmla="*/ 183 w 21"/>
                <a:gd name="T9" fmla="*/ 27 h 22"/>
                <a:gd name="T10" fmla="*/ 210 w 21"/>
                <a:gd name="T11" fmla="*/ 27 h 22"/>
                <a:gd name="T12" fmla="*/ 156 w 21"/>
                <a:gd name="T13" fmla="*/ 0 h 22"/>
                <a:gd name="T14" fmla="*/ 130 w 21"/>
                <a:gd name="T15" fmla="*/ 103 h 22"/>
                <a:gd name="T16" fmla="*/ 80 w 21"/>
                <a:gd name="T17" fmla="*/ 183 h 22"/>
                <a:gd name="T18" fmla="*/ 130 w 21"/>
                <a:gd name="T19" fmla="*/ 488 h 22"/>
                <a:gd name="T20" fmla="*/ 461 w 21"/>
                <a:gd name="T21" fmla="*/ 358 h 22"/>
                <a:gd name="T22" fmla="*/ 540 w 21"/>
                <a:gd name="T23" fmla="*/ 183 h 22"/>
                <a:gd name="T24" fmla="*/ 487 w 21"/>
                <a:gd name="T25" fmla="*/ 157 h 22"/>
                <a:gd name="T26" fmla="*/ 437 w 21"/>
                <a:gd name="T27" fmla="*/ 304 h 22"/>
                <a:gd name="T28" fmla="*/ 410 w 21"/>
                <a:gd name="T29" fmla="*/ 331 h 22"/>
                <a:gd name="T30" fmla="*/ 210 w 21"/>
                <a:gd name="T31" fmla="*/ 411 h 22"/>
                <a:gd name="T32" fmla="*/ 103 w 21"/>
                <a:gd name="T33" fmla="*/ 290 h 22"/>
                <a:gd name="T34" fmla="*/ 103 w 21"/>
                <a:gd name="T35" fmla="*/ 210 h 22"/>
                <a:gd name="T36" fmla="*/ 156 w 21"/>
                <a:gd name="T37" fmla="*/ 157 h 22"/>
                <a:gd name="T38" fmla="*/ 210 w 21"/>
                <a:gd name="T39" fmla="*/ 183 h 22"/>
                <a:gd name="T40" fmla="*/ 410 w 21"/>
                <a:gd name="T41" fmla="*/ 290 h 22"/>
                <a:gd name="T42" fmla="*/ 437 w 21"/>
                <a:gd name="T43" fmla="*/ 304 h 2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" h="22">
                  <a:moveTo>
                    <a:pt x="19" y="6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6" y="7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3"/>
                    <a:pt x="7" y="3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11"/>
                    <a:pt x="0" y="16"/>
                    <a:pt x="5" y="19"/>
                  </a:cubicBezTo>
                  <a:cubicBezTo>
                    <a:pt x="9" y="22"/>
                    <a:pt x="14" y="21"/>
                    <a:pt x="18" y="14"/>
                  </a:cubicBezTo>
                  <a:cubicBezTo>
                    <a:pt x="19" y="11"/>
                    <a:pt x="20" y="9"/>
                    <a:pt x="21" y="7"/>
                  </a:cubicBezTo>
                  <a:cubicBezTo>
                    <a:pt x="21" y="6"/>
                    <a:pt x="20" y="6"/>
                    <a:pt x="19" y="6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6" y="13"/>
                  </a:cubicBezTo>
                  <a:cubicBezTo>
                    <a:pt x="14" y="17"/>
                    <a:pt x="11" y="18"/>
                    <a:pt x="8" y="16"/>
                  </a:cubicBezTo>
                  <a:cubicBezTo>
                    <a:pt x="5" y="15"/>
                    <a:pt x="4" y="13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5" y="7"/>
                    <a:pt x="5" y="7"/>
                    <a:pt x="6" y="6"/>
                  </a:cubicBezTo>
                  <a:cubicBezTo>
                    <a:pt x="6" y="6"/>
                    <a:pt x="7" y="6"/>
                    <a:pt x="8" y="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5" name="Freeform 236">
              <a:extLst>
                <a:ext uri="{FF2B5EF4-FFF2-40B4-BE49-F238E27FC236}">
                  <a16:creationId xmlns:a16="http://schemas.microsoft.com/office/drawing/2014/main" id="{4A0E4FBC-528B-0734-ED3C-FFFA28228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5" y="1494"/>
              <a:ext cx="57" cy="60"/>
            </a:xfrm>
            <a:custGeom>
              <a:avLst/>
              <a:gdLst>
                <a:gd name="T0" fmla="*/ 432 w 19"/>
                <a:gd name="T1" fmla="*/ 162 h 20"/>
                <a:gd name="T2" fmla="*/ 432 w 19"/>
                <a:gd name="T3" fmla="*/ 216 h 20"/>
                <a:gd name="T4" fmla="*/ 405 w 19"/>
                <a:gd name="T5" fmla="*/ 297 h 20"/>
                <a:gd name="T6" fmla="*/ 378 w 19"/>
                <a:gd name="T7" fmla="*/ 324 h 20"/>
                <a:gd name="T8" fmla="*/ 189 w 19"/>
                <a:gd name="T9" fmla="*/ 135 h 20"/>
                <a:gd name="T10" fmla="*/ 162 w 19"/>
                <a:gd name="T11" fmla="*/ 54 h 20"/>
                <a:gd name="T12" fmla="*/ 189 w 19"/>
                <a:gd name="T13" fmla="*/ 27 h 20"/>
                <a:gd name="T14" fmla="*/ 162 w 19"/>
                <a:gd name="T15" fmla="*/ 0 h 20"/>
                <a:gd name="T16" fmla="*/ 0 w 19"/>
                <a:gd name="T17" fmla="*/ 135 h 20"/>
                <a:gd name="T18" fmla="*/ 27 w 19"/>
                <a:gd name="T19" fmla="*/ 162 h 20"/>
                <a:gd name="T20" fmla="*/ 54 w 19"/>
                <a:gd name="T21" fmla="*/ 162 h 20"/>
                <a:gd name="T22" fmla="*/ 135 w 19"/>
                <a:gd name="T23" fmla="*/ 189 h 20"/>
                <a:gd name="T24" fmla="*/ 297 w 19"/>
                <a:gd name="T25" fmla="*/ 378 h 20"/>
                <a:gd name="T26" fmla="*/ 270 w 19"/>
                <a:gd name="T27" fmla="*/ 432 h 20"/>
                <a:gd name="T28" fmla="*/ 189 w 19"/>
                <a:gd name="T29" fmla="*/ 432 h 20"/>
                <a:gd name="T30" fmla="*/ 162 w 19"/>
                <a:gd name="T31" fmla="*/ 405 h 20"/>
                <a:gd name="T32" fmla="*/ 135 w 19"/>
                <a:gd name="T33" fmla="*/ 432 h 20"/>
                <a:gd name="T34" fmla="*/ 216 w 19"/>
                <a:gd name="T35" fmla="*/ 540 h 20"/>
                <a:gd name="T36" fmla="*/ 513 w 19"/>
                <a:gd name="T37" fmla="*/ 243 h 20"/>
                <a:gd name="T38" fmla="*/ 459 w 19"/>
                <a:gd name="T39" fmla="*/ 162 h 20"/>
                <a:gd name="T40" fmla="*/ 432 w 19"/>
                <a:gd name="T41" fmla="*/ 162 h 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" h="20">
                  <a:moveTo>
                    <a:pt x="16" y="6"/>
                  </a:moveTo>
                  <a:cubicBezTo>
                    <a:pt x="16" y="7"/>
                    <a:pt x="16" y="7"/>
                    <a:pt x="16" y="8"/>
                  </a:cubicBezTo>
                  <a:cubicBezTo>
                    <a:pt x="16" y="9"/>
                    <a:pt x="16" y="10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8" y="6"/>
                    <a:pt x="7" y="5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5"/>
                    <a:pt x="3" y="6"/>
                    <a:pt x="5" y="7"/>
                  </a:cubicBezTo>
                  <a:cubicBezTo>
                    <a:pt x="6" y="8"/>
                    <a:pt x="11" y="14"/>
                    <a:pt x="11" y="14"/>
                  </a:cubicBezTo>
                  <a:cubicBezTo>
                    <a:pt x="11" y="15"/>
                    <a:pt x="10" y="16"/>
                    <a:pt x="10" y="16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7" y="19"/>
                    <a:pt x="8" y="20"/>
                  </a:cubicBezTo>
                  <a:cubicBezTo>
                    <a:pt x="12" y="16"/>
                    <a:pt x="15" y="13"/>
                    <a:pt x="19" y="9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6" name="Freeform 237">
              <a:extLst>
                <a:ext uri="{FF2B5EF4-FFF2-40B4-BE49-F238E27FC236}">
                  <a16:creationId xmlns:a16="http://schemas.microsoft.com/office/drawing/2014/main" id="{0B2E8F0D-F34D-908D-8EB4-97D9C9940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58" y="1437"/>
              <a:ext cx="54" cy="54"/>
            </a:xfrm>
            <a:custGeom>
              <a:avLst/>
              <a:gdLst>
                <a:gd name="T0" fmla="*/ 189 w 18"/>
                <a:gd name="T1" fmla="*/ 135 h 18"/>
                <a:gd name="T2" fmla="*/ 216 w 18"/>
                <a:gd name="T3" fmla="*/ 162 h 18"/>
                <a:gd name="T4" fmla="*/ 216 w 18"/>
                <a:gd name="T5" fmla="*/ 135 h 18"/>
                <a:gd name="T6" fmla="*/ 270 w 18"/>
                <a:gd name="T7" fmla="*/ 162 h 18"/>
                <a:gd name="T8" fmla="*/ 297 w 18"/>
                <a:gd name="T9" fmla="*/ 216 h 18"/>
                <a:gd name="T10" fmla="*/ 216 w 18"/>
                <a:gd name="T11" fmla="*/ 324 h 18"/>
                <a:gd name="T12" fmla="*/ 162 w 18"/>
                <a:gd name="T13" fmla="*/ 324 h 18"/>
                <a:gd name="T14" fmla="*/ 135 w 18"/>
                <a:gd name="T15" fmla="*/ 270 h 18"/>
                <a:gd name="T16" fmla="*/ 135 w 18"/>
                <a:gd name="T17" fmla="*/ 270 h 18"/>
                <a:gd name="T18" fmla="*/ 108 w 18"/>
                <a:gd name="T19" fmla="*/ 243 h 18"/>
                <a:gd name="T20" fmla="*/ 0 w 18"/>
                <a:gd name="T21" fmla="*/ 378 h 18"/>
                <a:gd name="T22" fmla="*/ 27 w 18"/>
                <a:gd name="T23" fmla="*/ 405 h 18"/>
                <a:gd name="T24" fmla="*/ 27 w 18"/>
                <a:gd name="T25" fmla="*/ 378 h 18"/>
                <a:gd name="T26" fmla="*/ 135 w 18"/>
                <a:gd name="T27" fmla="*/ 378 h 18"/>
                <a:gd name="T28" fmla="*/ 459 w 18"/>
                <a:gd name="T29" fmla="*/ 486 h 18"/>
                <a:gd name="T30" fmla="*/ 486 w 18"/>
                <a:gd name="T31" fmla="*/ 486 h 18"/>
                <a:gd name="T32" fmla="*/ 486 w 18"/>
                <a:gd name="T33" fmla="*/ 432 h 18"/>
                <a:gd name="T34" fmla="*/ 324 w 18"/>
                <a:gd name="T35" fmla="*/ 135 h 18"/>
                <a:gd name="T36" fmla="*/ 297 w 18"/>
                <a:gd name="T37" fmla="*/ 54 h 18"/>
                <a:gd name="T38" fmla="*/ 297 w 18"/>
                <a:gd name="T39" fmla="*/ 27 h 18"/>
                <a:gd name="T40" fmla="*/ 270 w 18"/>
                <a:gd name="T41" fmla="*/ 0 h 18"/>
                <a:gd name="T42" fmla="*/ 189 w 18"/>
                <a:gd name="T43" fmla="*/ 135 h 18"/>
                <a:gd name="T44" fmla="*/ 432 w 18"/>
                <a:gd name="T45" fmla="*/ 405 h 18"/>
                <a:gd name="T46" fmla="*/ 243 w 18"/>
                <a:gd name="T47" fmla="*/ 351 h 18"/>
                <a:gd name="T48" fmla="*/ 324 w 18"/>
                <a:gd name="T49" fmla="*/ 243 h 18"/>
                <a:gd name="T50" fmla="*/ 432 w 18"/>
                <a:gd name="T51" fmla="*/ 405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7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9" y="4"/>
                    <a:pt x="10" y="5"/>
                    <a:pt x="10" y="6"/>
                  </a:cubicBezTo>
                  <a:cubicBezTo>
                    <a:pt x="11" y="7"/>
                    <a:pt x="11" y="7"/>
                    <a:pt x="11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5" y="11"/>
                    <a:pt x="4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10"/>
                    <a:pt x="2" y="11"/>
                    <a:pt x="0" y="14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6" y="15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7"/>
                    <a:pt x="18" y="16"/>
                  </a:cubicBezTo>
                  <a:cubicBezTo>
                    <a:pt x="18" y="15"/>
                    <a:pt x="13" y="7"/>
                    <a:pt x="12" y="5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0" y="0"/>
                  </a:cubicBezTo>
                  <a:cubicBezTo>
                    <a:pt x="10" y="1"/>
                    <a:pt x="7" y="4"/>
                    <a:pt x="7" y="5"/>
                  </a:cubicBezTo>
                  <a:close/>
                  <a:moveTo>
                    <a:pt x="16" y="15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7" name="Freeform 238">
              <a:extLst>
                <a:ext uri="{FF2B5EF4-FFF2-40B4-BE49-F238E27FC236}">
                  <a16:creationId xmlns:a16="http://schemas.microsoft.com/office/drawing/2014/main" id="{3203246B-CFE8-1A4E-551B-F354D59DE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7" y="1198"/>
              <a:ext cx="48" cy="48"/>
            </a:xfrm>
            <a:custGeom>
              <a:avLst/>
              <a:gdLst>
                <a:gd name="T0" fmla="*/ 135 w 16"/>
                <a:gd name="T1" fmla="*/ 378 h 16"/>
                <a:gd name="T2" fmla="*/ 81 w 16"/>
                <a:gd name="T3" fmla="*/ 378 h 16"/>
                <a:gd name="T4" fmla="*/ 54 w 16"/>
                <a:gd name="T5" fmla="*/ 297 h 16"/>
                <a:gd name="T6" fmla="*/ 54 w 16"/>
                <a:gd name="T7" fmla="*/ 243 h 16"/>
                <a:gd name="T8" fmla="*/ 297 w 16"/>
                <a:gd name="T9" fmla="*/ 243 h 16"/>
                <a:gd name="T10" fmla="*/ 405 w 16"/>
                <a:gd name="T11" fmla="*/ 297 h 16"/>
                <a:gd name="T12" fmla="*/ 405 w 16"/>
                <a:gd name="T13" fmla="*/ 297 h 16"/>
                <a:gd name="T14" fmla="*/ 432 w 16"/>
                <a:gd name="T15" fmla="*/ 297 h 16"/>
                <a:gd name="T16" fmla="*/ 432 w 16"/>
                <a:gd name="T17" fmla="*/ 108 h 16"/>
                <a:gd name="T18" fmla="*/ 405 w 16"/>
                <a:gd name="T19" fmla="*/ 108 h 16"/>
                <a:gd name="T20" fmla="*/ 405 w 16"/>
                <a:gd name="T21" fmla="*/ 135 h 16"/>
                <a:gd name="T22" fmla="*/ 324 w 16"/>
                <a:gd name="T23" fmla="*/ 162 h 16"/>
                <a:gd name="T24" fmla="*/ 54 w 16"/>
                <a:gd name="T25" fmla="*/ 162 h 16"/>
                <a:gd name="T26" fmla="*/ 54 w 16"/>
                <a:gd name="T27" fmla="*/ 81 h 16"/>
                <a:gd name="T28" fmla="*/ 108 w 16"/>
                <a:gd name="T29" fmla="*/ 27 h 16"/>
                <a:gd name="T30" fmla="*/ 135 w 16"/>
                <a:gd name="T31" fmla="*/ 27 h 16"/>
                <a:gd name="T32" fmla="*/ 135 w 16"/>
                <a:gd name="T33" fmla="*/ 0 h 16"/>
                <a:gd name="T34" fmla="*/ 27 w 16"/>
                <a:gd name="T35" fmla="*/ 0 h 16"/>
                <a:gd name="T36" fmla="*/ 0 w 16"/>
                <a:gd name="T37" fmla="*/ 405 h 16"/>
                <a:gd name="T38" fmla="*/ 108 w 16"/>
                <a:gd name="T39" fmla="*/ 432 h 16"/>
                <a:gd name="T40" fmla="*/ 135 w 16"/>
                <a:gd name="T41" fmla="*/ 378 h 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6" h="16">
                  <a:moveTo>
                    <a:pt x="5" y="14"/>
                  </a:moveTo>
                  <a:cubicBezTo>
                    <a:pt x="4" y="14"/>
                    <a:pt x="4" y="14"/>
                    <a:pt x="3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2" y="9"/>
                    <a:pt x="10" y="9"/>
                    <a:pt x="11" y="9"/>
                  </a:cubicBezTo>
                  <a:cubicBezTo>
                    <a:pt x="14" y="9"/>
                    <a:pt x="14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6" y="12"/>
                    <a:pt x="16" y="11"/>
                  </a:cubicBezTo>
                  <a:cubicBezTo>
                    <a:pt x="16" y="9"/>
                    <a:pt x="16" y="6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0" y="6"/>
                    <a:pt x="2" y="6"/>
                    <a:pt x="2" y="6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6"/>
                    <a:pt x="0" y="9"/>
                    <a:pt x="0" y="15"/>
                  </a:cubicBezTo>
                  <a:cubicBezTo>
                    <a:pt x="1" y="15"/>
                    <a:pt x="4" y="16"/>
                    <a:pt x="4" y="16"/>
                  </a:cubicBezTo>
                  <a:cubicBezTo>
                    <a:pt x="5" y="15"/>
                    <a:pt x="5" y="15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8" name="Freeform 239">
              <a:extLst>
                <a:ext uri="{FF2B5EF4-FFF2-40B4-BE49-F238E27FC236}">
                  <a16:creationId xmlns:a16="http://schemas.microsoft.com/office/drawing/2014/main" id="{73730B87-6FF7-F73D-A50F-AADCDB075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57" y="1243"/>
              <a:ext cx="54" cy="54"/>
            </a:xfrm>
            <a:custGeom>
              <a:avLst/>
              <a:gdLst>
                <a:gd name="T0" fmla="*/ 459 w 18"/>
                <a:gd name="T1" fmla="*/ 324 h 18"/>
                <a:gd name="T2" fmla="*/ 432 w 18"/>
                <a:gd name="T3" fmla="*/ 324 h 18"/>
                <a:gd name="T4" fmla="*/ 432 w 18"/>
                <a:gd name="T5" fmla="*/ 351 h 18"/>
                <a:gd name="T6" fmla="*/ 378 w 18"/>
                <a:gd name="T7" fmla="*/ 351 h 18"/>
                <a:gd name="T8" fmla="*/ 324 w 18"/>
                <a:gd name="T9" fmla="*/ 351 h 18"/>
                <a:gd name="T10" fmla="*/ 297 w 18"/>
                <a:gd name="T11" fmla="*/ 189 h 18"/>
                <a:gd name="T12" fmla="*/ 351 w 18"/>
                <a:gd name="T13" fmla="*/ 162 h 18"/>
                <a:gd name="T14" fmla="*/ 405 w 18"/>
                <a:gd name="T15" fmla="*/ 189 h 18"/>
                <a:gd name="T16" fmla="*/ 405 w 18"/>
                <a:gd name="T17" fmla="*/ 189 h 18"/>
                <a:gd name="T18" fmla="*/ 459 w 18"/>
                <a:gd name="T19" fmla="*/ 189 h 18"/>
                <a:gd name="T20" fmla="*/ 432 w 18"/>
                <a:gd name="T21" fmla="*/ 0 h 18"/>
                <a:gd name="T22" fmla="*/ 405 w 18"/>
                <a:gd name="T23" fmla="*/ 0 h 18"/>
                <a:gd name="T24" fmla="*/ 405 w 18"/>
                <a:gd name="T25" fmla="*/ 27 h 18"/>
                <a:gd name="T26" fmla="*/ 324 w 18"/>
                <a:gd name="T27" fmla="*/ 108 h 18"/>
                <a:gd name="T28" fmla="*/ 0 w 18"/>
                <a:gd name="T29" fmla="*/ 243 h 18"/>
                <a:gd name="T30" fmla="*/ 0 w 18"/>
                <a:gd name="T31" fmla="*/ 270 h 18"/>
                <a:gd name="T32" fmla="*/ 27 w 18"/>
                <a:gd name="T33" fmla="*/ 324 h 18"/>
                <a:gd name="T34" fmla="*/ 351 w 18"/>
                <a:gd name="T35" fmla="*/ 405 h 18"/>
                <a:gd name="T36" fmla="*/ 432 w 18"/>
                <a:gd name="T37" fmla="*/ 459 h 18"/>
                <a:gd name="T38" fmla="*/ 459 w 18"/>
                <a:gd name="T39" fmla="*/ 486 h 18"/>
                <a:gd name="T40" fmla="*/ 486 w 18"/>
                <a:gd name="T41" fmla="*/ 459 h 18"/>
                <a:gd name="T42" fmla="*/ 459 w 18"/>
                <a:gd name="T43" fmla="*/ 324 h 18"/>
                <a:gd name="T44" fmla="*/ 108 w 18"/>
                <a:gd name="T45" fmla="*/ 297 h 18"/>
                <a:gd name="T46" fmla="*/ 270 w 18"/>
                <a:gd name="T47" fmla="*/ 216 h 18"/>
                <a:gd name="T48" fmla="*/ 297 w 18"/>
                <a:gd name="T49" fmla="*/ 324 h 18"/>
                <a:gd name="T50" fmla="*/ 108 w 18"/>
                <a:gd name="T51" fmla="*/ 297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" h="18">
                  <a:moveTo>
                    <a:pt x="17" y="12"/>
                  </a:move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4"/>
                    <a:pt x="15" y="14"/>
                    <a:pt x="14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2" y="12"/>
                    <a:pt x="11" y="8"/>
                    <a:pt x="11" y="7"/>
                  </a:cubicBezTo>
                  <a:cubicBezTo>
                    <a:pt x="12" y="7"/>
                    <a:pt x="12" y="7"/>
                    <a:pt x="13" y="6"/>
                  </a:cubicBezTo>
                  <a:cubicBezTo>
                    <a:pt x="14" y="6"/>
                    <a:pt x="15" y="5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" y="6"/>
                    <a:pt x="16" y="4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3"/>
                    <a:pt x="13" y="3"/>
                    <a:pt x="12" y="4"/>
                  </a:cubicBezTo>
                  <a:cubicBezTo>
                    <a:pt x="11" y="4"/>
                    <a:pt x="1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1" y="11"/>
                    <a:pt x="1" y="12"/>
                  </a:cubicBezTo>
                  <a:cubicBezTo>
                    <a:pt x="2" y="12"/>
                    <a:pt x="11" y="14"/>
                    <a:pt x="13" y="15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7" y="17"/>
                    <a:pt x="17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17"/>
                    <a:pt x="17" y="13"/>
                    <a:pt x="17" y="12"/>
                  </a:cubicBezTo>
                  <a:close/>
                  <a:moveTo>
                    <a:pt x="4" y="11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19" name="Freeform 240">
              <a:extLst>
                <a:ext uri="{FF2B5EF4-FFF2-40B4-BE49-F238E27FC236}">
                  <a16:creationId xmlns:a16="http://schemas.microsoft.com/office/drawing/2014/main" id="{47E59D54-DF55-DA50-6CD0-322F99B47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6" y="1428"/>
              <a:ext cx="54" cy="60"/>
            </a:xfrm>
            <a:custGeom>
              <a:avLst/>
              <a:gdLst>
                <a:gd name="T0" fmla="*/ 432 w 18"/>
                <a:gd name="T1" fmla="*/ 135 h 20"/>
                <a:gd name="T2" fmla="*/ 270 w 18"/>
                <a:gd name="T3" fmla="*/ 27 h 20"/>
                <a:gd name="T4" fmla="*/ 108 w 18"/>
                <a:gd name="T5" fmla="*/ 54 h 20"/>
                <a:gd name="T6" fmla="*/ 0 w 18"/>
                <a:gd name="T7" fmla="*/ 216 h 20"/>
                <a:gd name="T8" fmla="*/ 54 w 18"/>
                <a:gd name="T9" fmla="*/ 378 h 20"/>
                <a:gd name="T10" fmla="*/ 378 w 18"/>
                <a:gd name="T11" fmla="*/ 459 h 20"/>
                <a:gd name="T12" fmla="*/ 486 w 18"/>
                <a:gd name="T13" fmla="*/ 324 h 20"/>
                <a:gd name="T14" fmla="*/ 432 w 18"/>
                <a:gd name="T15" fmla="*/ 135 h 20"/>
                <a:gd name="T16" fmla="*/ 324 w 18"/>
                <a:gd name="T17" fmla="*/ 378 h 20"/>
                <a:gd name="T18" fmla="*/ 162 w 18"/>
                <a:gd name="T19" fmla="*/ 432 h 20"/>
                <a:gd name="T20" fmla="*/ 81 w 18"/>
                <a:gd name="T21" fmla="*/ 378 h 20"/>
                <a:gd name="T22" fmla="*/ 81 w 18"/>
                <a:gd name="T23" fmla="*/ 270 h 20"/>
                <a:gd name="T24" fmla="*/ 189 w 18"/>
                <a:gd name="T25" fmla="*/ 135 h 20"/>
                <a:gd name="T26" fmla="*/ 405 w 18"/>
                <a:gd name="T27" fmla="*/ 162 h 20"/>
                <a:gd name="T28" fmla="*/ 324 w 18"/>
                <a:gd name="T29" fmla="*/ 378 h 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8" h="20">
                  <a:moveTo>
                    <a:pt x="16" y="5"/>
                  </a:moveTo>
                  <a:cubicBezTo>
                    <a:pt x="15" y="3"/>
                    <a:pt x="13" y="1"/>
                    <a:pt x="10" y="1"/>
                  </a:cubicBezTo>
                  <a:cubicBezTo>
                    <a:pt x="8" y="0"/>
                    <a:pt x="6" y="1"/>
                    <a:pt x="4" y="2"/>
                  </a:cubicBezTo>
                  <a:cubicBezTo>
                    <a:pt x="2" y="3"/>
                    <a:pt x="1" y="5"/>
                    <a:pt x="0" y="8"/>
                  </a:cubicBezTo>
                  <a:cubicBezTo>
                    <a:pt x="0" y="10"/>
                    <a:pt x="0" y="12"/>
                    <a:pt x="2" y="14"/>
                  </a:cubicBezTo>
                  <a:cubicBezTo>
                    <a:pt x="5" y="19"/>
                    <a:pt x="10" y="20"/>
                    <a:pt x="14" y="17"/>
                  </a:cubicBezTo>
                  <a:cubicBezTo>
                    <a:pt x="16" y="16"/>
                    <a:pt x="17" y="14"/>
                    <a:pt x="18" y="12"/>
                  </a:cubicBezTo>
                  <a:cubicBezTo>
                    <a:pt x="18" y="10"/>
                    <a:pt x="18" y="7"/>
                    <a:pt x="16" y="5"/>
                  </a:cubicBezTo>
                  <a:close/>
                  <a:moveTo>
                    <a:pt x="12" y="14"/>
                  </a:moveTo>
                  <a:cubicBezTo>
                    <a:pt x="10" y="16"/>
                    <a:pt x="8" y="16"/>
                    <a:pt x="6" y="16"/>
                  </a:cubicBezTo>
                  <a:cubicBezTo>
                    <a:pt x="5" y="16"/>
                    <a:pt x="4" y="15"/>
                    <a:pt x="3" y="14"/>
                  </a:cubicBezTo>
                  <a:cubicBezTo>
                    <a:pt x="3" y="13"/>
                    <a:pt x="2" y="11"/>
                    <a:pt x="3" y="10"/>
                  </a:cubicBezTo>
                  <a:cubicBezTo>
                    <a:pt x="3" y="8"/>
                    <a:pt x="4" y="6"/>
                    <a:pt x="7" y="5"/>
                  </a:cubicBezTo>
                  <a:cubicBezTo>
                    <a:pt x="10" y="3"/>
                    <a:pt x="13" y="3"/>
                    <a:pt x="15" y="6"/>
                  </a:cubicBezTo>
                  <a:cubicBezTo>
                    <a:pt x="17" y="9"/>
                    <a:pt x="15" y="12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0" name="Freeform 241">
              <a:extLst>
                <a:ext uri="{FF2B5EF4-FFF2-40B4-BE49-F238E27FC236}">
                  <a16:creationId xmlns:a16="http://schemas.microsoft.com/office/drawing/2014/main" id="{AC8C1A63-AAEC-46F0-5F12-3310BBED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1" y="1509"/>
              <a:ext cx="60" cy="63"/>
            </a:xfrm>
            <a:custGeom>
              <a:avLst/>
              <a:gdLst>
                <a:gd name="T0" fmla="*/ 540 w 20"/>
                <a:gd name="T1" fmla="*/ 216 h 21"/>
                <a:gd name="T2" fmla="*/ 513 w 20"/>
                <a:gd name="T3" fmla="*/ 243 h 21"/>
                <a:gd name="T4" fmla="*/ 513 w 20"/>
                <a:gd name="T5" fmla="*/ 243 h 21"/>
                <a:gd name="T6" fmla="*/ 405 w 20"/>
                <a:gd name="T7" fmla="*/ 270 h 21"/>
                <a:gd name="T8" fmla="*/ 297 w 20"/>
                <a:gd name="T9" fmla="*/ 432 h 21"/>
                <a:gd name="T10" fmla="*/ 297 w 20"/>
                <a:gd name="T11" fmla="*/ 513 h 21"/>
                <a:gd name="T12" fmla="*/ 297 w 20"/>
                <a:gd name="T13" fmla="*/ 513 h 21"/>
                <a:gd name="T14" fmla="*/ 270 w 20"/>
                <a:gd name="T15" fmla="*/ 567 h 21"/>
                <a:gd name="T16" fmla="*/ 0 w 20"/>
                <a:gd name="T17" fmla="*/ 324 h 21"/>
                <a:gd name="T18" fmla="*/ 54 w 20"/>
                <a:gd name="T19" fmla="*/ 243 h 21"/>
                <a:gd name="T20" fmla="*/ 81 w 20"/>
                <a:gd name="T21" fmla="*/ 243 h 21"/>
                <a:gd name="T22" fmla="*/ 81 w 20"/>
                <a:gd name="T23" fmla="*/ 297 h 21"/>
                <a:gd name="T24" fmla="*/ 81 w 20"/>
                <a:gd name="T25" fmla="*/ 351 h 21"/>
                <a:gd name="T26" fmla="*/ 162 w 20"/>
                <a:gd name="T27" fmla="*/ 432 h 21"/>
                <a:gd name="T28" fmla="*/ 189 w 20"/>
                <a:gd name="T29" fmla="*/ 432 h 21"/>
                <a:gd name="T30" fmla="*/ 270 w 20"/>
                <a:gd name="T31" fmla="*/ 324 h 21"/>
                <a:gd name="T32" fmla="*/ 189 w 20"/>
                <a:gd name="T33" fmla="*/ 243 h 21"/>
                <a:gd name="T34" fmla="*/ 216 w 20"/>
                <a:gd name="T35" fmla="*/ 216 h 21"/>
                <a:gd name="T36" fmla="*/ 297 w 20"/>
                <a:gd name="T37" fmla="*/ 297 h 21"/>
                <a:gd name="T38" fmla="*/ 351 w 20"/>
                <a:gd name="T39" fmla="*/ 216 h 21"/>
                <a:gd name="T40" fmla="*/ 351 w 20"/>
                <a:gd name="T41" fmla="*/ 135 h 21"/>
                <a:gd name="T42" fmla="*/ 324 w 20"/>
                <a:gd name="T43" fmla="*/ 108 h 21"/>
                <a:gd name="T44" fmla="*/ 216 w 20"/>
                <a:gd name="T45" fmla="*/ 108 h 21"/>
                <a:gd name="T46" fmla="*/ 189 w 20"/>
                <a:gd name="T47" fmla="*/ 108 h 21"/>
                <a:gd name="T48" fmla="*/ 162 w 20"/>
                <a:gd name="T49" fmla="*/ 81 h 21"/>
                <a:gd name="T50" fmla="*/ 270 w 20"/>
                <a:gd name="T51" fmla="*/ 0 h 21"/>
                <a:gd name="T52" fmla="*/ 540 w 20"/>
                <a:gd name="T53" fmla="*/ 216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" h="21">
                  <a:moveTo>
                    <a:pt x="20" y="8"/>
                  </a:moveTo>
                  <a:cubicBezTo>
                    <a:pt x="20" y="8"/>
                    <a:pt x="20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7" y="8"/>
                    <a:pt x="15" y="10"/>
                  </a:cubicBezTo>
                  <a:cubicBezTo>
                    <a:pt x="14" y="12"/>
                    <a:pt x="12" y="14"/>
                    <a:pt x="11" y="16"/>
                  </a:cubicBezTo>
                  <a:cubicBezTo>
                    <a:pt x="10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1"/>
                  </a:cubicBezTo>
                  <a:cubicBezTo>
                    <a:pt x="8" y="19"/>
                    <a:pt x="4" y="16"/>
                    <a:pt x="0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1"/>
                    <a:pt x="2" y="12"/>
                    <a:pt x="3" y="13"/>
                  </a:cubicBezTo>
                  <a:cubicBezTo>
                    <a:pt x="4" y="14"/>
                    <a:pt x="6" y="15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10" y="12"/>
                    <a:pt x="10" y="12"/>
                  </a:cubicBezTo>
                  <a:cubicBezTo>
                    <a:pt x="10" y="11"/>
                    <a:pt x="7" y="9"/>
                    <a:pt x="7" y="9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11" y="10"/>
                    <a:pt x="11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6"/>
                    <a:pt x="14" y="6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0" y="3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3"/>
                  </a:cubicBezTo>
                  <a:cubicBezTo>
                    <a:pt x="7" y="3"/>
                    <a:pt x="9" y="0"/>
                    <a:pt x="10" y="0"/>
                  </a:cubicBezTo>
                  <a:cubicBezTo>
                    <a:pt x="13" y="2"/>
                    <a:pt x="16" y="5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1" name="Freeform 242">
              <a:extLst>
                <a:ext uri="{FF2B5EF4-FFF2-40B4-BE49-F238E27FC236}">
                  <a16:creationId xmlns:a16="http://schemas.microsoft.com/office/drawing/2014/main" id="{FF2B9063-A636-C6B6-7B33-2C2297A4D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6" y="1297"/>
              <a:ext cx="63" cy="81"/>
            </a:xfrm>
            <a:custGeom>
              <a:avLst/>
              <a:gdLst>
                <a:gd name="T0" fmla="*/ 486 w 21"/>
                <a:gd name="T1" fmla="*/ 459 h 27"/>
                <a:gd name="T2" fmla="*/ 513 w 21"/>
                <a:gd name="T3" fmla="*/ 459 h 27"/>
                <a:gd name="T4" fmla="*/ 567 w 21"/>
                <a:gd name="T5" fmla="*/ 621 h 27"/>
                <a:gd name="T6" fmla="*/ 540 w 21"/>
                <a:gd name="T7" fmla="*/ 621 h 27"/>
                <a:gd name="T8" fmla="*/ 540 w 21"/>
                <a:gd name="T9" fmla="*/ 594 h 27"/>
                <a:gd name="T10" fmla="*/ 459 w 21"/>
                <a:gd name="T11" fmla="*/ 594 h 27"/>
                <a:gd name="T12" fmla="*/ 270 w 21"/>
                <a:gd name="T13" fmla="*/ 621 h 27"/>
                <a:gd name="T14" fmla="*/ 189 w 21"/>
                <a:gd name="T15" fmla="*/ 675 h 27"/>
                <a:gd name="T16" fmla="*/ 189 w 21"/>
                <a:gd name="T17" fmla="*/ 702 h 27"/>
                <a:gd name="T18" fmla="*/ 162 w 21"/>
                <a:gd name="T19" fmla="*/ 729 h 27"/>
                <a:gd name="T20" fmla="*/ 108 w 21"/>
                <a:gd name="T21" fmla="*/ 567 h 27"/>
                <a:gd name="T22" fmla="*/ 162 w 21"/>
                <a:gd name="T23" fmla="*/ 513 h 27"/>
                <a:gd name="T24" fmla="*/ 351 w 21"/>
                <a:gd name="T25" fmla="*/ 351 h 27"/>
                <a:gd name="T26" fmla="*/ 135 w 21"/>
                <a:gd name="T27" fmla="*/ 324 h 27"/>
                <a:gd name="T28" fmla="*/ 27 w 21"/>
                <a:gd name="T29" fmla="*/ 297 h 27"/>
                <a:gd name="T30" fmla="*/ 0 w 21"/>
                <a:gd name="T31" fmla="*/ 135 h 27"/>
                <a:gd name="T32" fmla="*/ 27 w 21"/>
                <a:gd name="T33" fmla="*/ 135 h 27"/>
                <a:gd name="T34" fmla="*/ 27 w 21"/>
                <a:gd name="T35" fmla="*/ 162 h 27"/>
                <a:gd name="T36" fmla="*/ 108 w 21"/>
                <a:gd name="T37" fmla="*/ 189 h 27"/>
                <a:gd name="T38" fmla="*/ 297 w 21"/>
                <a:gd name="T39" fmla="*/ 108 h 27"/>
                <a:gd name="T40" fmla="*/ 378 w 21"/>
                <a:gd name="T41" fmla="*/ 54 h 27"/>
                <a:gd name="T42" fmla="*/ 378 w 21"/>
                <a:gd name="T43" fmla="*/ 27 h 27"/>
                <a:gd name="T44" fmla="*/ 405 w 21"/>
                <a:gd name="T45" fmla="*/ 27 h 27"/>
                <a:gd name="T46" fmla="*/ 459 w 21"/>
                <a:gd name="T47" fmla="*/ 216 h 27"/>
                <a:gd name="T48" fmla="*/ 405 w 21"/>
                <a:gd name="T49" fmla="*/ 216 h 27"/>
                <a:gd name="T50" fmla="*/ 405 w 21"/>
                <a:gd name="T51" fmla="*/ 216 h 27"/>
                <a:gd name="T52" fmla="*/ 324 w 21"/>
                <a:gd name="T53" fmla="*/ 189 h 27"/>
                <a:gd name="T54" fmla="*/ 108 w 21"/>
                <a:gd name="T55" fmla="*/ 270 h 27"/>
                <a:gd name="T56" fmla="*/ 351 w 21"/>
                <a:gd name="T57" fmla="*/ 297 h 27"/>
                <a:gd name="T58" fmla="*/ 486 w 21"/>
                <a:gd name="T59" fmla="*/ 324 h 27"/>
                <a:gd name="T60" fmla="*/ 486 w 21"/>
                <a:gd name="T61" fmla="*/ 351 h 27"/>
                <a:gd name="T62" fmla="*/ 405 w 21"/>
                <a:gd name="T63" fmla="*/ 432 h 27"/>
                <a:gd name="T64" fmla="*/ 216 w 21"/>
                <a:gd name="T65" fmla="*/ 594 h 27"/>
                <a:gd name="T66" fmla="*/ 405 w 21"/>
                <a:gd name="T67" fmla="*/ 540 h 27"/>
                <a:gd name="T68" fmla="*/ 486 w 21"/>
                <a:gd name="T69" fmla="*/ 486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1" h="27">
                  <a:moveTo>
                    <a:pt x="18" y="17"/>
                  </a:moveTo>
                  <a:cubicBezTo>
                    <a:pt x="18" y="17"/>
                    <a:pt x="19" y="16"/>
                    <a:pt x="19" y="17"/>
                  </a:cubicBezTo>
                  <a:cubicBezTo>
                    <a:pt x="20" y="19"/>
                    <a:pt x="21" y="20"/>
                    <a:pt x="21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2"/>
                  </a:cubicBezTo>
                  <a:cubicBezTo>
                    <a:pt x="19" y="22"/>
                    <a:pt x="19" y="21"/>
                    <a:pt x="17" y="22"/>
                  </a:cubicBezTo>
                  <a:cubicBezTo>
                    <a:pt x="15" y="22"/>
                    <a:pt x="10" y="23"/>
                    <a:pt x="10" y="23"/>
                  </a:cubicBezTo>
                  <a:cubicBezTo>
                    <a:pt x="8" y="23"/>
                    <a:pt x="6" y="24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5" y="23"/>
                    <a:pt x="4" y="21"/>
                  </a:cubicBezTo>
                  <a:cubicBezTo>
                    <a:pt x="5" y="20"/>
                    <a:pt x="5" y="20"/>
                    <a:pt x="6" y="19"/>
                  </a:cubicBezTo>
                  <a:cubicBezTo>
                    <a:pt x="8" y="18"/>
                    <a:pt x="12" y="15"/>
                    <a:pt x="13" y="13"/>
                  </a:cubicBezTo>
                  <a:cubicBezTo>
                    <a:pt x="12" y="13"/>
                    <a:pt x="5" y="12"/>
                    <a:pt x="5" y="12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6" y="6"/>
                    <a:pt x="9" y="5"/>
                    <a:pt x="11" y="4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0"/>
                    <a:pt x="15" y="1"/>
                  </a:cubicBezTo>
                  <a:cubicBezTo>
                    <a:pt x="16" y="4"/>
                    <a:pt x="16" y="6"/>
                    <a:pt x="17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6"/>
                    <a:pt x="12" y="7"/>
                  </a:cubicBezTo>
                  <a:cubicBezTo>
                    <a:pt x="10" y="8"/>
                    <a:pt x="5" y="9"/>
                    <a:pt x="4" y="10"/>
                  </a:cubicBezTo>
                  <a:cubicBezTo>
                    <a:pt x="6" y="10"/>
                    <a:pt x="11" y="11"/>
                    <a:pt x="13" y="11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6" y="14"/>
                    <a:pt x="15" y="16"/>
                  </a:cubicBezTo>
                  <a:cubicBezTo>
                    <a:pt x="13" y="17"/>
                    <a:pt x="9" y="21"/>
                    <a:pt x="8" y="22"/>
                  </a:cubicBezTo>
                  <a:cubicBezTo>
                    <a:pt x="10" y="21"/>
                    <a:pt x="14" y="20"/>
                    <a:pt x="15" y="20"/>
                  </a:cubicBezTo>
                  <a:cubicBezTo>
                    <a:pt x="17" y="20"/>
                    <a:pt x="19" y="19"/>
                    <a:pt x="1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2" name="Freeform 243">
              <a:extLst>
                <a:ext uri="{FF2B5EF4-FFF2-40B4-BE49-F238E27FC236}">
                  <a16:creationId xmlns:a16="http://schemas.microsoft.com/office/drawing/2014/main" id="{C714034B-724F-5243-F052-F71FD6571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9" y="1306"/>
              <a:ext cx="60" cy="69"/>
            </a:xfrm>
            <a:custGeom>
              <a:avLst/>
              <a:gdLst>
                <a:gd name="T0" fmla="*/ 135 w 20"/>
                <a:gd name="T1" fmla="*/ 0 h 23"/>
                <a:gd name="T2" fmla="*/ 162 w 20"/>
                <a:gd name="T3" fmla="*/ 0 h 23"/>
                <a:gd name="T4" fmla="*/ 162 w 20"/>
                <a:gd name="T5" fmla="*/ 27 h 23"/>
                <a:gd name="T6" fmla="*/ 243 w 20"/>
                <a:gd name="T7" fmla="*/ 81 h 23"/>
                <a:gd name="T8" fmla="*/ 405 w 20"/>
                <a:gd name="T9" fmla="*/ 108 h 23"/>
                <a:gd name="T10" fmla="*/ 513 w 20"/>
                <a:gd name="T11" fmla="*/ 108 h 23"/>
                <a:gd name="T12" fmla="*/ 513 w 20"/>
                <a:gd name="T13" fmla="*/ 81 h 23"/>
                <a:gd name="T14" fmla="*/ 540 w 20"/>
                <a:gd name="T15" fmla="*/ 81 h 23"/>
                <a:gd name="T16" fmla="*/ 513 w 20"/>
                <a:gd name="T17" fmla="*/ 216 h 23"/>
                <a:gd name="T18" fmla="*/ 513 w 20"/>
                <a:gd name="T19" fmla="*/ 243 h 23"/>
                <a:gd name="T20" fmla="*/ 486 w 20"/>
                <a:gd name="T21" fmla="*/ 243 h 23"/>
                <a:gd name="T22" fmla="*/ 135 w 20"/>
                <a:gd name="T23" fmla="*/ 405 h 23"/>
                <a:gd name="T24" fmla="*/ 324 w 20"/>
                <a:gd name="T25" fmla="*/ 486 h 23"/>
                <a:gd name="T26" fmla="*/ 405 w 20"/>
                <a:gd name="T27" fmla="*/ 459 h 23"/>
                <a:gd name="T28" fmla="*/ 432 w 20"/>
                <a:gd name="T29" fmla="*/ 432 h 23"/>
                <a:gd name="T30" fmla="*/ 459 w 20"/>
                <a:gd name="T31" fmla="*/ 459 h 23"/>
                <a:gd name="T32" fmla="*/ 405 w 20"/>
                <a:gd name="T33" fmla="*/ 621 h 23"/>
                <a:gd name="T34" fmla="*/ 378 w 20"/>
                <a:gd name="T35" fmla="*/ 594 h 23"/>
                <a:gd name="T36" fmla="*/ 378 w 20"/>
                <a:gd name="T37" fmla="*/ 594 h 23"/>
                <a:gd name="T38" fmla="*/ 297 w 20"/>
                <a:gd name="T39" fmla="*/ 513 h 23"/>
                <a:gd name="T40" fmla="*/ 27 w 20"/>
                <a:gd name="T41" fmla="*/ 405 h 23"/>
                <a:gd name="T42" fmla="*/ 27 w 20"/>
                <a:gd name="T43" fmla="*/ 378 h 23"/>
                <a:gd name="T44" fmla="*/ 459 w 20"/>
                <a:gd name="T45" fmla="*/ 162 h 23"/>
                <a:gd name="T46" fmla="*/ 243 w 20"/>
                <a:gd name="T47" fmla="*/ 135 h 23"/>
                <a:gd name="T48" fmla="*/ 135 w 20"/>
                <a:gd name="T49" fmla="*/ 162 h 23"/>
                <a:gd name="T50" fmla="*/ 135 w 20"/>
                <a:gd name="T51" fmla="*/ 162 h 23"/>
                <a:gd name="T52" fmla="*/ 108 w 20"/>
                <a:gd name="T53" fmla="*/ 162 h 23"/>
                <a:gd name="T54" fmla="*/ 135 w 20"/>
                <a:gd name="T55" fmla="*/ 0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0" h="23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3"/>
                    <a:pt x="9" y="3"/>
                  </a:cubicBezTo>
                  <a:cubicBezTo>
                    <a:pt x="11" y="4"/>
                    <a:pt x="14" y="4"/>
                    <a:pt x="15" y="4"/>
                  </a:cubicBezTo>
                  <a:cubicBezTo>
                    <a:pt x="17" y="5"/>
                    <a:pt x="18" y="5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7"/>
                    <a:pt x="19" y="8"/>
                  </a:cubicBezTo>
                  <a:cubicBezTo>
                    <a:pt x="19" y="8"/>
                    <a:pt x="19" y="8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7" y="15"/>
                    <a:pt x="5" y="15"/>
                  </a:cubicBezTo>
                  <a:cubicBezTo>
                    <a:pt x="7" y="16"/>
                    <a:pt x="11" y="17"/>
                    <a:pt x="12" y="18"/>
                  </a:cubicBezTo>
                  <a:cubicBezTo>
                    <a:pt x="14" y="18"/>
                    <a:pt x="15" y="19"/>
                    <a:pt x="15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6" y="19"/>
                    <a:pt x="15" y="21"/>
                    <a:pt x="15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0"/>
                    <a:pt x="11" y="19"/>
                  </a:cubicBezTo>
                  <a:cubicBezTo>
                    <a:pt x="10" y="19"/>
                    <a:pt x="2" y="16"/>
                    <a:pt x="1" y="15"/>
                  </a:cubicBezTo>
                  <a:cubicBezTo>
                    <a:pt x="1" y="15"/>
                    <a:pt x="0" y="15"/>
                    <a:pt x="1" y="14"/>
                  </a:cubicBezTo>
                  <a:cubicBezTo>
                    <a:pt x="3" y="13"/>
                    <a:pt x="16" y="7"/>
                    <a:pt x="17" y="6"/>
                  </a:cubicBezTo>
                  <a:cubicBezTo>
                    <a:pt x="15" y="6"/>
                    <a:pt x="10" y="5"/>
                    <a:pt x="9" y="5"/>
                  </a:cubicBezTo>
                  <a:cubicBezTo>
                    <a:pt x="6" y="4"/>
                    <a:pt x="5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3" name="Freeform 244">
              <a:extLst>
                <a:ext uri="{FF2B5EF4-FFF2-40B4-BE49-F238E27FC236}">
                  <a16:creationId xmlns:a16="http://schemas.microsoft.com/office/drawing/2014/main" id="{70D13C2D-0B54-4336-F3FA-9840278DF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60" y="1132"/>
              <a:ext cx="57" cy="69"/>
            </a:xfrm>
            <a:custGeom>
              <a:avLst/>
              <a:gdLst>
                <a:gd name="T0" fmla="*/ 27 w 19"/>
                <a:gd name="T1" fmla="*/ 351 h 23"/>
                <a:gd name="T2" fmla="*/ 108 w 19"/>
                <a:gd name="T3" fmla="*/ 405 h 23"/>
                <a:gd name="T4" fmla="*/ 351 w 19"/>
                <a:gd name="T5" fmla="*/ 540 h 23"/>
                <a:gd name="T6" fmla="*/ 378 w 19"/>
                <a:gd name="T7" fmla="*/ 594 h 23"/>
                <a:gd name="T8" fmla="*/ 378 w 19"/>
                <a:gd name="T9" fmla="*/ 621 h 23"/>
                <a:gd name="T10" fmla="*/ 405 w 19"/>
                <a:gd name="T11" fmla="*/ 621 h 23"/>
                <a:gd name="T12" fmla="*/ 432 w 19"/>
                <a:gd name="T13" fmla="*/ 486 h 23"/>
                <a:gd name="T14" fmla="*/ 405 w 19"/>
                <a:gd name="T15" fmla="*/ 459 h 23"/>
                <a:gd name="T16" fmla="*/ 378 w 19"/>
                <a:gd name="T17" fmla="*/ 486 h 23"/>
                <a:gd name="T18" fmla="*/ 351 w 19"/>
                <a:gd name="T19" fmla="*/ 486 h 23"/>
                <a:gd name="T20" fmla="*/ 270 w 19"/>
                <a:gd name="T21" fmla="*/ 432 h 23"/>
                <a:gd name="T22" fmla="*/ 297 w 19"/>
                <a:gd name="T23" fmla="*/ 297 h 23"/>
                <a:gd name="T24" fmla="*/ 378 w 19"/>
                <a:gd name="T25" fmla="*/ 324 h 23"/>
                <a:gd name="T26" fmla="*/ 405 w 19"/>
                <a:gd name="T27" fmla="*/ 351 h 23"/>
                <a:gd name="T28" fmla="*/ 405 w 19"/>
                <a:gd name="T29" fmla="*/ 378 h 23"/>
                <a:gd name="T30" fmla="*/ 432 w 19"/>
                <a:gd name="T31" fmla="*/ 378 h 23"/>
                <a:gd name="T32" fmla="*/ 513 w 19"/>
                <a:gd name="T33" fmla="*/ 54 h 23"/>
                <a:gd name="T34" fmla="*/ 405 w 19"/>
                <a:gd name="T35" fmla="*/ 0 h 23"/>
                <a:gd name="T36" fmla="*/ 378 w 19"/>
                <a:gd name="T37" fmla="*/ 27 h 23"/>
                <a:gd name="T38" fmla="*/ 405 w 19"/>
                <a:gd name="T39" fmla="*/ 54 h 23"/>
                <a:gd name="T40" fmla="*/ 459 w 19"/>
                <a:gd name="T41" fmla="*/ 135 h 23"/>
                <a:gd name="T42" fmla="*/ 432 w 19"/>
                <a:gd name="T43" fmla="*/ 189 h 23"/>
                <a:gd name="T44" fmla="*/ 378 w 19"/>
                <a:gd name="T45" fmla="*/ 243 h 23"/>
                <a:gd name="T46" fmla="*/ 270 w 19"/>
                <a:gd name="T47" fmla="*/ 243 h 23"/>
                <a:gd name="T48" fmla="*/ 297 w 19"/>
                <a:gd name="T49" fmla="*/ 108 h 23"/>
                <a:gd name="T50" fmla="*/ 270 w 19"/>
                <a:gd name="T51" fmla="*/ 108 h 23"/>
                <a:gd name="T52" fmla="*/ 243 w 19"/>
                <a:gd name="T53" fmla="*/ 216 h 23"/>
                <a:gd name="T54" fmla="*/ 81 w 19"/>
                <a:gd name="T55" fmla="*/ 216 h 23"/>
                <a:gd name="T56" fmla="*/ 81 w 19"/>
                <a:gd name="T57" fmla="*/ 189 h 23"/>
                <a:gd name="T58" fmla="*/ 108 w 19"/>
                <a:gd name="T59" fmla="*/ 108 h 23"/>
                <a:gd name="T60" fmla="*/ 135 w 19"/>
                <a:gd name="T61" fmla="*/ 54 h 23"/>
                <a:gd name="T62" fmla="*/ 189 w 19"/>
                <a:gd name="T63" fmla="*/ 54 h 23"/>
                <a:gd name="T64" fmla="*/ 189 w 19"/>
                <a:gd name="T65" fmla="*/ 0 h 23"/>
                <a:gd name="T66" fmla="*/ 81 w 19"/>
                <a:gd name="T67" fmla="*/ 0 h 23"/>
                <a:gd name="T68" fmla="*/ 27 w 19"/>
                <a:gd name="T69" fmla="*/ 243 h 23"/>
                <a:gd name="T70" fmla="*/ 0 w 19"/>
                <a:gd name="T71" fmla="*/ 351 h 23"/>
                <a:gd name="T72" fmla="*/ 27 w 19"/>
                <a:gd name="T73" fmla="*/ 351 h 23"/>
                <a:gd name="T74" fmla="*/ 54 w 19"/>
                <a:gd name="T75" fmla="*/ 297 h 23"/>
                <a:gd name="T76" fmla="*/ 81 w 19"/>
                <a:gd name="T77" fmla="*/ 297 h 23"/>
                <a:gd name="T78" fmla="*/ 243 w 19"/>
                <a:gd name="T79" fmla="*/ 297 h 23"/>
                <a:gd name="T80" fmla="*/ 243 w 19"/>
                <a:gd name="T81" fmla="*/ 432 h 23"/>
                <a:gd name="T82" fmla="*/ 81 w 19"/>
                <a:gd name="T83" fmla="*/ 324 h 23"/>
                <a:gd name="T84" fmla="*/ 54 w 19"/>
                <a:gd name="T85" fmla="*/ 297 h 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3">
                  <a:moveTo>
                    <a:pt x="1" y="13"/>
                  </a:moveTo>
                  <a:cubicBezTo>
                    <a:pt x="1" y="13"/>
                    <a:pt x="2" y="14"/>
                    <a:pt x="4" y="15"/>
                  </a:cubicBezTo>
                  <a:cubicBezTo>
                    <a:pt x="4" y="15"/>
                    <a:pt x="11" y="19"/>
                    <a:pt x="13" y="20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0"/>
                    <a:pt x="16" y="18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8"/>
                    <a:pt x="15" y="18"/>
                    <a:pt x="14" y="18"/>
                  </a:cubicBezTo>
                  <a:cubicBezTo>
                    <a:pt x="14" y="19"/>
                    <a:pt x="14" y="19"/>
                    <a:pt x="13" y="18"/>
                  </a:cubicBezTo>
                  <a:cubicBezTo>
                    <a:pt x="13" y="18"/>
                    <a:pt x="11" y="17"/>
                    <a:pt x="10" y="16"/>
                  </a:cubicBezTo>
                  <a:cubicBezTo>
                    <a:pt x="10" y="16"/>
                    <a:pt x="11" y="12"/>
                    <a:pt x="11" y="11"/>
                  </a:cubicBezTo>
                  <a:cubicBezTo>
                    <a:pt x="11" y="12"/>
                    <a:pt x="13" y="12"/>
                    <a:pt x="14" y="12"/>
                  </a:cubicBezTo>
                  <a:cubicBezTo>
                    <a:pt x="15" y="12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6" y="15"/>
                    <a:pt x="16" y="14"/>
                  </a:cubicBezTo>
                  <a:cubicBezTo>
                    <a:pt x="17" y="10"/>
                    <a:pt x="18" y="7"/>
                    <a:pt x="19" y="2"/>
                  </a:cubicBezTo>
                  <a:cubicBezTo>
                    <a:pt x="17" y="1"/>
                    <a:pt x="15" y="0"/>
                    <a:pt x="15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9"/>
                    <a:pt x="15" y="9"/>
                    <a:pt x="14" y="9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4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7"/>
                    <a:pt x="3" y="6"/>
                    <a:pt x="4" y="4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4"/>
                    <a:pt x="2" y="6"/>
                    <a:pt x="1" y="9"/>
                  </a:cubicBezTo>
                  <a:cubicBezTo>
                    <a:pt x="1" y="11"/>
                    <a:pt x="1" y="12"/>
                    <a:pt x="0" y="13"/>
                  </a:cubicBezTo>
                  <a:cubicBezTo>
                    <a:pt x="0" y="13"/>
                    <a:pt x="0" y="14"/>
                    <a:pt x="1" y="13"/>
                  </a:cubicBezTo>
                  <a:close/>
                  <a:moveTo>
                    <a:pt x="2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8" y="11"/>
                    <a:pt x="9" y="11"/>
                  </a:cubicBezTo>
                  <a:cubicBezTo>
                    <a:pt x="9" y="12"/>
                    <a:pt x="9" y="15"/>
                    <a:pt x="9" y="16"/>
                  </a:cubicBezTo>
                  <a:cubicBezTo>
                    <a:pt x="7" y="15"/>
                    <a:pt x="3" y="12"/>
                    <a:pt x="3" y="12"/>
                  </a:cubicBezTo>
                  <a:cubicBezTo>
                    <a:pt x="2" y="12"/>
                    <a:pt x="2" y="12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4" name="Freeform 245">
              <a:extLst>
                <a:ext uri="{FF2B5EF4-FFF2-40B4-BE49-F238E27FC236}">
                  <a16:creationId xmlns:a16="http://schemas.microsoft.com/office/drawing/2014/main" id="{7EAE5653-0320-58C2-6999-03F143632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6" y="1521"/>
              <a:ext cx="66" cy="75"/>
            </a:xfrm>
            <a:custGeom>
              <a:avLst/>
              <a:gdLst>
                <a:gd name="T0" fmla="*/ 567 w 22"/>
                <a:gd name="T1" fmla="*/ 486 h 25"/>
                <a:gd name="T2" fmla="*/ 540 w 22"/>
                <a:gd name="T3" fmla="*/ 405 h 25"/>
                <a:gd name="T4" fmla="*/ 486 w 22"/>
                <a:gd name="T5" fmla="*/ 108 h 25"/>
                <a:gd name="T6" fmla="*/ 513 w 22"/>
                <a:gd name="T7" fmla="*/ 54 h 25"/>
                <a:gd name="T8" fmla="*/ 513 w 22"/>
                <a:gd name="T9" fmla="*/ 27 h 25"/>
                <a:gd name="T10" fmla="*/ 486 w 22"/>
                <a:gd name="T11" fmla="*/ 0 h 25"/>
                <a:gd name="T12" fmla="*/ 378 w 22"/>
                <a:gd name="T13" fmla="*/ 108 h 25"/>
                <a:gd name="T14" fmla="*/ 405 w 22"/>
                <a:gd name="T15" fmla="*/ 135 h 25"/>
                <a:gd name="T16" fmla="*/ 432 w 22"/>
                <a:gd name="T17" fmla="*/ 108 h 25"/>
                <a:gd name="T18" fmla="*/ 432 w 22"/>
                <a:gd name="T19" fmla="*/ 135 h 25"/>
                <a:gd name="T20" fmla="*/ 459 w 22"/>
                <a:gd name="T21" fmla="*/ 243 h 25"/>
                <a:gd name="T22" fmla="*/ 351 w 22"/>
                <a:gd name="T23" fmla="*/ 324 h 25"/>
                <a:gd name="T24" fmla="*/ 297 w 22"/>
                <a:gd name="T25" fmla="*/ 243 h 25"/>
                <a:gd name="T26" fmla="*/ 297 w 22"/>
                <a:gd name="T27" fmla="*/ 189 h 25"/>
                <a:gd name="T28" fmla="*/ 324 w 22"/>
                <a:gd name="T29" fmla="*/ 189 h 25"/>
                <a:gd name="T30" fmla="*/ 297 w 22"/>
                <a:gd name="T31" fmla="*/ 162 h 25"/>
                <a:gd name="T32" fmla="*/ 0 w 22"/>
                <a:gd name="T33" fmla="*/ 324 h 25"/>
                <a:gd name="T34" fmla="*/ 54 w 22"/>
                <a:gd name="T35" fmla="*/ 459 h 25"/>
                <a:gd name="T36" fmla="*/ 81 w 22"/>
                <a:gd name="T37" fmla="*/ 432 h 25"/>
                <a:gd name="T38" fmla="*/ 81 w 22"/>
                <a:gd name="T39" fmla="*/ 405 h 25"/>
                <a:gd name="T40" fmla="*/ 108 w 22"/>
                <a:gd name="T41" fmla="*/ 324 h 25"/>
                <a:gd name="T42" fmla="*/ 162 w 22"/>
                <a:gd name="T43" fmla="*/ 297 h 25"/>
                <a:gd name="T44" fmla="*/ 243 w 22"/>
                <a:gd name="T45" fmla="*/ 324 h 25"/>
                <a:gd name="T46" fmla="*/ 297 w 22"/>
                <a:gd name="T47" fmla="*/ 378 h 25"/>
                <a:gd name="T48" fmla="*/ 189 w 22"/>
                <a:gd name="T49" fmla="*/ 432 h 25"/>
                <a:gd name="T50" fmla="*/ 216 w 22"/>
                <a:gd name="T51" fmla="*/ 486 h 25"/>
                <a:gd name="T52" fmla="*/ 324 w 22"/>
                <a:gd name="T53" fmla="*/ 405 h 25"/>
                <a:gd name="T54" fmla="*/ 432 w 22"/>
                <a:gd name="T55" fmla="*/ 513 h 25"/>
                <a:gd name="T56" fmla="*/ 405 w 22"/>
                <a:gd name="T57" fmla="*/ 540 h 25"/>
                <a:gd name="T58" fmla="*/ 351 w 22"/>
                <a:gd name="T59" fmla="*/ 594 h 25"/>
                <a:gd name="T60" fmla="*/ 270 w 22"/>
                <a:gd name="T61" fmla="*/ 594 h 25"/>
                <a:gd name="T62" fmla="*/ 243 w 22"/>
                <a:gd name="T63" fmla="*/ 567 h 25"/>
                <a:gd name="T64" fmla="*/ 189 w 22"/>
                <a:gd name="T65" fmla="*/ 594 h 25"/>
                <a:gd name="T66" fmla="*/ 270 w 22"/>
                <a:gd name="T67" fmla="*/ 675 h 25"/>
                <a:gd name="T68" fmla="*/ 486 w 22"/>
                <a:gd name="T69" fmla="*/ 540 h 25"/>
                <a:gd name="T70" fmla="*/ 567 w 22"/>
                <a:gd name="T71" fmla="*/ 486 h 25"/>
                <a:gd name="T72" fmla="*/ 567 w 22"/>
                <a:gd name="T73" fmla="*/ 486 h 25"/>
                <a:gd name="T74" fmla="*/ 513 w 22"/>
                <a:gd name="T75" fmla="*/ 486 h 25"/>
                <a:gd name="T76" fmla="*/ 486 w 22"/>
                <a:gd name="T77" fmla="*/ 486 h 25"/>
                <a:gd name="T78" fmla="*/ 378 w 22"/>
                <a:gd name="T79" fmla="*/ 351 h 25"/>
                <a:gd name="T80" fmla="*/ 486 w 22"/>
                <a:gd name="T81" fmla="*/ 270 h 25"/>
                <a:gd name="T82" fmla="*/ 513 w 22"/>
                <a:gd name="T83" fmla="*/ 459 h 25"/>
                <a:gd name="T84" fmla="*/ 513 w 22"/>
                <a:gd name="T85" fmla="*/ 48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5">
                  <a:moveTo>
                    <a:pt x="21" y="18"/>
                  </a:moveTo>
                  <a:cubicBezTo>
                    <a:pt x="21" y="17"/>
                    <a:pt x="20" y="16"/>
                    <a:pt x="20" y="15"/>
                  </a:cubicBezTo>
                  <a:cubicBezTo>
                    <a:pt x="20" y="14"/>
                    <a:pt x="18" y="6"/>
                    <a:pt x="18" y="4"/>
                  </a:cubicBezTo>
                  <a:cubicBezTo>
                    <a:pt x="18" y="3"/>
                    <a:pt x="18" y="2"/>
                    <a:pt x="19" y="2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ubicBezTo>
                    <a:pt x="18" y="1"/>
                    <a:pt x="16" y="2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5"/>
                    <a:pt x="15" y="5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7" y="6"/>
                    <a:pt x="17" y="8"/>
                    <a:pt x="17" y="9"/>
                  </a:cubicBezTo>
                  <a:cubicBezTo>
                    <a:pt x="17" y="9"/>
                    <a:pt x="13" y="11"/>
                    <a:pt x="13" y="12"/>
                  </a:cubicBezTo>
                  <a:cubicBezTo>
                    <a:pt x="13" y="12"/>
                    <a:pt x="12" y="10"/>
                    <a:pt x="11" y="9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1" y="6"/>
                  </a:cubicBezTo>
                  <a:cubicBezTo>
                    <a:pt x="8" y="8"/>
                    <a:pt x="5" y="10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2"/>
                    <a:pt x="4" y="12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7" y="10"/>
                    <a:pt x="8" y="10"/>
                    <a:pt x="9" y="12"/>
                  </a:cubicBezTo>
                  <a:cubicBezTo>
                    <a:pt x="10" y="12"/>
                    <a:pt x="11" y="14"/>
                    <a:pt x="11" y="14"/>
                  </a:cubicBezTo>
                  <a:cubicBezTo>
                    <a:pt x="11" y="14"/>
                    <a:pt x="8" y="16"/>
                    <a:pt x="7" y="16"/>
                  </a:cubicBezTo>
                  <a:cubicBezTo>
                    <a:pt x="8" y="17"/>
                    <a:pt x="8" y="17"/>
                    <a:pt x="8" y="18"/>
                  </a:cubicBezTo>
                  <a:cubicBezTo>
                    <a:pt x="9" y="17"/>
                    <a:pt x="11" y="16"/>
                    <a:pt x="12" y="15"/>
                  </a:cubicBezTo>
                  <a:cubicBezTo>
                    <a:pt x="13" y="16"/>
                    <a:pt x="15" y="19"/>
                    <a:pt x="16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1"/>
                    <a:pt x="13" y="22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9" y="22"/>
                    <a:pt x="9" y="21"/>
                    <a:pt x="9" y="21"/>
                  </a:cubicBezTo>
                  <a:cubicBezTo>
                    <a:pt x="8" y="21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3" y="23"/>
                    <a:pt x="15" y="22"/>
                    <a:pt x="18" y="20"/>
                  </a:cubicBezTo>
                  <a:cubicBezTo>
                    <a:pt x="20" y="19"/>
                    <a:pt x="20" y="19"/>
                    <a:pt x="21" y="18"/>
                  </a:cubicBezTo>
                  <a:cubicBezTo>
                    <a:pt x="22" y="18"/>
                    <a:pt x="22" y="18"/>
                    <a:pt x="21" y="18"/>
                  </a:cubicBezTo>
                  <a:close/>
                  <a:moveTo>
                    <a:pt x="19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5" y="14"/>
                    <a:pt x="14" y="13"/>
                  </a:cubicBezTo>
                  <a:cubicBezTo>
                    <a:pt x="15" y="12"/>
                    <a:pt x="17" y="11"/>
                    <a:pt x="18" y="10"/>
                  </a:cubicBezTo>
                  <a:cubicBezTo>
                    <a:pt x="18" y="12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5" name="Freeform 246">
              <a:extLst>
                <a:ext uri="{FF2B5EF4-FFF2-40B4-BE49-F238E27FC236}">
                  <a16:creationId xmlns:a16="http://schemas.microsoft.com/office/drawing/2014/main" id="{875EE327-4CF9-7E9C-D16B-8EDF7DF49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6" y="1369"/>
              <a:ext cx="57" cy="68"/>
            </a:xfrm>
            <a:custGeom>
              <a:avLst/>
              <a:gdLst>
                <a:gd name="T0" fmla="*/ 108 w 19"/>
                <a:gd name="T1" fmla="*/ 438 h 23"/>
                <a:gd name="T2" fmla="*/ 351 w 19"/>
                <a:gd name="T3" fmla="*/ 331 h 23"/>
                <a:gd name="T4" fmla="*/ 405 w 19"/>
                <a:gd name="T5" fmla="*/ 263 h 23"/>
                <a:gd name="T6" fmla="*/ 378 w 19"/>
                <a:gd name="T7" fmla="*/ 237 h 23"/>
                <a:gd name="T8" fmla="*/ 432 w 19"/>
                <a:gd name="T9" fmla="*/ 210 h 23"/>
                <a:gd name="T10" fmla="*/ 513 w 19"/>
                <a:gd name="T11" fmla="*/ 384 h 23"/>
                <a:gd name="T12" fmla="*/ 486 w 19"/>
                <a:gd name="T13" fmla="*/ 411 h 23"/>
                <a:gd name="T14" fmla="*/ 486 w 19"/>
                <a:gd name="T15" fmla="*/ 384 h 23"/>
                <a:gd name="T16" fmla="*/ 378 w 19"/>
                <a:gd name="T17" fmla="*/ 384 h 23"/>
                <a:gd name="T18" fmla="*/ 216 w 19"/>
                <a:gd name="T19" fmla="*/ 464 h 23"/>
                <a:gd name="T20" fmla="*/ 162 w 19"/>
                <a:gd name="T21" fmla="*/ 541 h 23"/>
                <a:gd name="T22" fmla="*/ 162 w 19"/>
                <a:gd name="T23" fmla="*/ 568 h 23"/>
                <a:gd name="T24" fmla="*/ 135 w 19"/>
                <a:gd name="T25" fmla="*/ 594 h 23"/>
                <a:gd name="T26" fmla="*/ 54 w 19"/>
                <a:gd name="T27" fmla="*/ 411 h 23"/>
                <a:gd name="T28" fmla="*/ 27 w 19"/>
                <a:gd name="T29" fmla="*/ 358 h 23"/>
                <a:gd name="T30" fmla="*/ 81 w 19"/>
                <a:gd name="T31" fmla="*/ 210 h 23"/>
                <a:gd name="T32" fmla="*/ 216 w 19"/>
                <a:gd name="T33" fmla="*/ 237 h 23"/>
                <a:gd name="T34" fmla="*/ 270 w 19"/>
                <a:gd name="T35" fmla="*/ 103 h 23"/>
                <a:gd name="T36" fmla="*/ 297 w 19"/>
                <a:gd name="T37" fmla="*/ 27 h 23"/>
                <a:gd name="T38" fmla="*/ 297 w 19"/>
                <a:gd name="T39" fmla="*/ 0 h 23"/>
                <a:gd name="T40" fmla="*/ 324 w 19"/>
                <a:gd name="T41" fmla="*/ 0 h 23"/>
                <a:gd name="T42" fmla="*/ 378 w 19"/>
                <a:gd name="T43" fmla="*/ 103 h 23"/>
                <a:gd name="T44" fmla="*/ 270 w 19"/>
                <a:gd name="T45" fmla="*/ 305 h 23"/>
                <a:gd name="T46" fmla="*/ 243 w 19"/>
                <a:gd name="T47" fmla="*/ 305 h 23"/>
                <a:gd name="T48" fmla="*/ 189 w 19"/>
                <a:gd name="T49" fmla="*/ 263 h 23"/>
                <a:gd name="T50" fmla="*/ 108 w 19"/>
                <a:gd name="T51" fmla="*/ 290 h 23"/>
                <a:gd name="T52" fmla="*/ 81 w 19"/>
                <a:gd name="T53" fmla="*/ 331 h 23"/>
                <a:gd name="T54" fmla="*/ 81 w 19"/>
                <a:gd name="T55" fmla="*/ 384 h 23"/>
                <a:gd name="T56" fmla="*/ 108 w 19"/>
                <a:gd name="T57" fmla="*/ 438 h 23"/>
                <a:gd name="T58" fmla="*/ 108 w 19"/>
                <a:gd name="T59" fmla="*/ 438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4" y="17"/>
                  </a:moveTo>
                  <a:cubicBezTo>
                    <a:pt x="7" y="16"/>
                    <a:pt x="11" y="13"/>
                    <a:pt x="13" y="13"/>
                  </a:cubicBezTo>
                  <a:cubicBezTo>
                    <a:pt x="15" y="12"/>
                    <a:pt x="15" y="11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7" y="10"/>
                    <a:pt x="18" y="13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4"/>
                    <a:pt x="16" y="14"/>
                    <a:pt x="14" y="15"/>
                  </a:cubicBezTo>
                  <a:cubicBezTo>
                    <a:pt x="12" y="16"/>
                    <a:pt x="9" y="18"/>
                    <a:pt x="8" y="18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3"/>
                    <a:pt x="5" y="23"/>
                  </a:cubicBezTo>
                  <a:cubicBezTo>
                    <a:pt x="4" y="20"/>
                    <a:pt x="2" y="17"/>
                    <a:pt x="2" y="16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2"/>
                    <a:pt x="0" y="9"/>
                    <a:pt x="3" y="8"/>
                  </a:cubicBezTo>
                  <a:cubicBezTo>
                    <a:pt x="5" y="7"/>
                    <a:pt x="7" y="8"/>
                    <a:pt x="8" y="9"/>
                  </a:cubicBezTo>
                  <a:cubicBezTo>
                    <a:pt x="9" y="8"/>
                    <a:pt x="10" y="6"/>
                    <a:pt x="10" y="4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2"/>
                    <a:pt x="14" y="4"/>
                  </a:cubicBezTo>
                  <a:cubicBezTo>
                    <a:pt x="13" y="6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5" y="10"/>
                    <a:pt x="5" y="11"/>
                    <a:pt x="4" y="11"/>
                  </a:cubicBezTo>
                  <a:cubicBezTo>
                    <a:pt x="4" y="11"/>
                    <a:pt x="3" y="12"/>
                    <a:pt x="3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6" name="Freeform 247">
              <a:extLst>
                <a:ext uri="{FF2B5EF4-FFF2-40B4-BE49-F238E27FC236}">
                  <a16:creationId xmlns:a16="http://schemas.microsoft.com/office/drawing/2014/main" id="{E86D2AEC-68D9-7388-F5CC-C7A2F864A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52" y="1536"/>
              <a:ext cx="56" cy="69"/>
            </a:xfrm>
            <a:custGeom>
              <a:avLst/>
              <a:gdLst>
                <a:gd name="T0" fmla="*/ 209 w 19"/>
                <a:gd name="T1" fmla="*/ 513 h 23"/>
                <a:gd name="T2" fmla="*/ 304 w 19"/>
                <a:gd name="T3" fmla="*/ 297 h 23"/>
                <a:gd name="T4" fmla="*/ 330 w 19"/>
                <a:gd name="T5" fmla="*/ 189 h 23"/>
                <a:gd name="T6" fmla="*/ 304 w 19"/>
                <a:gd name="T7" fmla="*/ 162 h 23"/>
                <a:gd name="T8" fmla="*/ 330 w 19"/>
                <a:gd name="T9" fmla="*/ 135 h 23"/>
                <a:gd name="T10" fmla="*/ 486 w 19"/>
                <a:gd name="T11" fmla="*/ 243 h 23"/>
                <a:gd name="T12" fmla="*/ 486 w 19"/>
                <a:gd name="T13" fmla="*/ 270 h 23"/>
                <a:gd name="T14" fmla="*/ 460 w 19"/>
                <a:gd name="T15" fmla="*/ 270 h 23"/>
                <a:gd name="T16" fmla="*/ 383 w 19"/>
                <a:gd name="T17" fmla="*/ 324 h 23"/>
                <a:gd name="T18" fmla="*/ 304 w 19"/>
                <a:gd name="T19" fmla="*/ 486 h 23"/>
                <a:gd name="T20" fmla="*/ 304 w 19"/>
                <a:gd name="T21" fmla="*/ 567 h 23"/>
                <a:gd name="T22" fmla="*/ 304 w 19"/>
                <a:gd name="T23" fmla="*/ 594 h 23"/>
                <a:gd name="T24" fmla="*/ 304 w 19"/>
                <a:gd name="T25" fmla="*/ 621 h 23"/>
                <a:gd name="T26" fmla="*/ 130 w 19"/>
                <a:gd name="T27" fmla="*/ 513 h 23"/>
                <a:gd name="T28" fmla="*/ 80 w 19"/>
                <a:gd name="T29" fmla="*/ 486 h 23"/>
                <a:gd name="T30" fmla="*/ 53 w 19"/>
                <a:gd name="T31" fmla="*/ 324 h 23"/>
                <a:gd name="T32" fmla="*/ 183 w 19"/>
                <a:gd name="T33" fmla="*/ 270 h 23"/>
                <a:gd name="T34" fmla="*/ 156 w 19"/>
                <a:gd name="T35" fmla="*/ 135 h 23"/>
                <a:gd name="T36" fmla="*/ 130 w 19"/>
                <a:gd name="T37" fmla="*/ 54 h 23"/>
                <a:gd name="T38" fmla="*/ 103 w 19"/>
                <a:gd name="T39" fmla="*/ 27 h 23"/>
                <a:gd name="T40" fmla="*/ 130 w 19"/>
                <a:gd name="T41" fmla="*/ 0 h 23"/>
                <a:gd name="T42" fmla="*/ 236 w 19"/>
                <a:gd name="T43" fmla="*/ 81 h 23"/>
                <a:gd name="T44" fmla="*/ 251 w 19"/>
                <a:gd name="T45" fmla="*/ 324 h 23"/>
                <a:gd name="T46" fmla="*/ 236 w 19"/>
                <a:gd name="T47" fmla="*/ 324 h 23"/>
                <a:gd name="T48" fmla="*/ 156 w 19"/>
                <a:gd name="T49" fmla="*/ 324 h 23"/>
                <a:gd name="T50" fmla="*/ 103 w 19"/>
                <a:gd name="T51" fmla="*/ 378 h 23"/>
                <a:gd name="T52" fmla="*/ 103 w 19"/>
                <a:gd name="T53" fmla="*/ 432 h 23"/>
                <a:gd name="T54" fmla="*/ 156 w 19"/>
                <a:gd name="T55" fmla="*/ 486 h 23"/>
                <a:gd name="T56" fmla="*/ 183 w 19"/>
                <a:gd name="T57" fmla="*/ 513 h 23"/>
                <a:gd name="T58" fmla="*/ 209 w 19"/>
                <a:gd name="T59" fmla="*/ 513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9" h="23">
                  <a:moveTo>
                    <a:pt x="8" y="19"/>
                  </a:moveTo>
                  <a:cubicBezTo>
                    <a:pt x="9" y="16"/>
                    <a:pt x="12" y="12"/>
                    <a:pt x="12" y="11"/>
                  </a:cubicBezTo>
                  <a:cubicBezTo>
                    <a:pt x="14" y="8"/>
                    <a:pt x="14" y="8"/>
                    <a:pt x="13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5"/>
                    <a:pt x="13" y="5"/>
                  </a:cubicBezTo>
                  <a:cubicBezTo>
                    <a:pt x="14" y="6"/>
                    <a:pt x="17" y="8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6" y="10"/>
                    <a:pt x="15" y="12"/>
                  </a:cubicBezTo>
                  <a:cubicBezTo>
                    <a:pt x="14" y="14"/>
                    <a:pt x="12" y="17"/>
                    <a:pt x="12" y="18"/>
                  </a:cubicBezTo>
                  <a:cubicBezTo>
                    <a:pt x="11" y="20"/>
                    <a:pt x="11" y="21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2"/>
                    <a:pt x="6" y="20"/>
                    <a:pt x="5" y="19"/>
                  </a:cubicBezTo>
                  <a:cubicBezTo>
                    <a:pt x="5" y="19"/>
                    <a:pt x="4" y="19"/>
                    <a:pt x="3" y="18"/>
                  </a:cubicBezTo>
                  <a:cubicBezTo>
                    <a:pt x="2" y="17"/>
                    <a:pt x="0" y="15"/>
                    <a:pt x="2" y="12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7" y="2"/>
                    <a:pt x="9" y="3"/>
                  </a:cubicBezTo>
                  <a:cubicBezTo>
                    <a:pt x="9" y="4"/>
                    <a:pt x="10" y="11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6" y="12"/>
                  </a:cubicBezTo>
                  <a:cubicBezTo>
                    <a:pt x="5" y="12"/>
                    <a:pt x="5" y="13"/>
                    <a:pt x="4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7" name="Freeform 248">
              <a:extLst>
                <a:ext uri="{FF2B5EF4-FFF2-40B4-BE49-F238E27FC236}">
                  <a16:creationId xmlns:a16="http://schemas.microsoft.com/office/drawing/2014/main" id="{BB8D3BE8-1068-1D68-649B-0771ED4D3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99" y="1024"/>
              <a:ext cx="54" cy="54"/>
            </a:xfrm>
            <a:custGeom>
              <a:avLst/>
              <a:gdLst>
                <a:gd name="T0" fmla="*/ 378 w 18"/>
                <a:gd name="T1" fmla="*/ 459 h 18"/>
                <a:gd name="T2" fmla="*/ 351 w 18"/>
                <a:gd name="T3" fmla="*/ 243 h 18"/>
                <a:gd name="T4" fmla="*/ 135 w 18"/>
                <a:gd name="T5" fmla="*/ 351 h 18"/>
                <a:gd name="T6" fmla="*/ 0 w 18"/>
                <a:gd name="T7" fmla="*/ 216 h 18"/>
                <a:gd name="T8" fmla="*/ 54 w 18"/>
                <a:gd name="T9" fmla="*/ 0 h 18"/>
                <a:gd name="T10" fmla="*/ 135 w 18"/>
                <a:gd name="T11" fmla="*/ 54 h 18"/>
                <a:gd name="T12" fmla="*/ 54 w 18"/>
                <a:gd name="T13" fmla="*/ 243 h 18"/>
                <a:gd name="T14" fmla="*/ 108 w 18"/>
                <a:gd name="T15" fmla="*/ 270 h 18"/>
                <a:gd name="T16" fmla="*/ 270 w 18"/>
                <a:gd name="T17" fmla="*/ 135 h 18"/>
                <a:gd name="T18" fmla="*/ 405 w 18"/>
                <a:gd name="T19" fmla="*/ 486 h 18"/>
                <a:gd name="T20" fmla="*/ 378 w 18"/>
                <a:gd name="T21" fmla="*/ 459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4" y="17"/>
                  </a:moveTo>
                  <a:cubicBezTo>
                    <a:pt x="14" y="16"/>
                    <a:pt x="16" y="12"/>
                    <a:pt x="13" y="9"/>
                  </a:cubicBezTo>
                  <a:cubicBezTo>
                    <a:pt x="10" y="7"/>
                    <a:pt x="7" y="10"/>
                    <a:pt x="5" y="13"/>
                  </a:cubicBezTo>
                  <a:cubicBezTo>
                    <a:pt x="4" y="12"/>
                    <a:pt x="1" y="9"/>
                    <a:pt x="0" y="8"/>
                  </a:cubicBezTo>
                  <a:cubicBezTo>
                    <a:pt x="0" y="8"/>
                    <a:pt x="2" y="1"/>
                    <a:pt x="2" y="0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" y="3"/>
                    <a:pt x="3" y="8"/>
                    <a:pt x="2" y="9"/>
                  </a:cubicBezTo>
                  <a:cubicBezTo>
                    <a:pt x="3" y="9"/>
                    <a:pt x="4" y="10"/>
                    <a:pt x="4" y="10"/>
                  </a:cubicBezTo>
                  <a:cubicBezTo>
                    <a:pt x="5" y="9"/>
                    <a:pt x="6" y="5"/>
                    <a:pt x="10" y="5"/>
                  </a:cubicBezTo>
                  <a:cubicBezTo>
                    <a:pt x="15" y="5"/>
                    <a:pt x="18" y="11"/>
                    <a:pt x="15" y="18"/>
                  </a:cubicBezTo>
                  <a:cubicBezTo>
                    <a:pt x="15" y="18"/>
                    <a:pt x="14" y="18"/>
                    <a:pt x="1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8" name="Freeform 249">
              <a:extLst>
                <a:ext uri="{FF2B5EF4-FFF2-40B4-BE49-F238E27FC236}">
                  <a16:creationId xmlns:a16="http://schemas.microsoft.com/office/drawing/2014/main" id="{5CCBF775-7C54-ED6C-D450-5B572D209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0" y="991"/>
              <a:ext cx="51" cy="48"/>
            </a:xfrm>
            <a:custGeom>
              <a:avLst/>
              <a:gdLst>
                <a:gd name="T0" fmla="*/ 27 w 17"/>
                <a:gd name="T1" fmla="*/ 216 h 16"/>
                <a:gd name="T2" fmla="*/ 54 w 17"/>
                <a:gd name="T3" fmla="*/ 54 h 16"/>
                <a:gd name="T4" fmla="*/ 135 w 17"/>
                <a:gd name="T5" fmla="*/ 0 h 16"/>
                <a:gd name="T6" fmla="*/ 216 w 17"/>
                <a:gd name="T7" fmla="*/ 108 h 16"/>
                <a:gd name="T8" fmla="*/ 324 w 17"/>
                <a:gd name="T9" fmla="*/ 81 h 16"/>
                <a:gd name="T10" fmla="*/ 432 w 17"/>
                <a:gd name="T11" fmla="*/ 243 h 16"/>
                <a:gd name="T12" fmla="*/ 378 w 17"/>
                <a:gd name="T13" fmla="*/ 432 h 16"/>
                <a:gd name="T14" fmla="*/ 324 w 17"/>
                <a:gd name="T15" fmla="*/ 351 h 16"/>
                <a:gd name="T16" fmla="*/ 378 w 17"/>
                <a:gd name="T17" fmla="*/ 351 h 16"/>
                <a:gd name="T18" fmla="*/ 351 w 17"/>
                <a:gd name="T19" fmla="*/ 189 h 16"/>
                <a:gd name="T20" fmla="*/ 216 w 17"/>
                <a:gd name="T21" fmla="*/ 189 h 16"/>
                <a:gd name="T22" fmla="*/ 216 w 17"/>
                <a:gd name="T23" fmla="*/ 270 h 16"/>
                <a:gd name="T24" fmla="*/ 162 w 17"/>
                <a:gd name="T25" fmla="*/ 270 h 16"/>
                <a:gd name="T26" fmla="*/ 162 w 17"/>
                <a:gd name="T27" fmla="*/ 135 h 16"/>
                <a:gd name="T28" fmla="*/ 81 w 17"/>
                <a:gd name="T29" fmla="*/ 81 h 16"/>
                <a:gd name="T30" fmla="*/ 81 w 17"/>
                <a:gd name="T31" fmla="*/ 189 h 16"/>
                <a:gd name="T32" fmla="*/ 27 w 17"/>
                <a:gd name="T33" fmla="*/ 21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" h="16">
                  <a:moveTo>
                    <a:pt x="1" y="8"/>
                  </a:moveTo>
                  <a:cubicBezTo>
                    <a:pt x="1" y="7"/>
                    <a:pt x="0" y="5"/>
                    <a:pt x="2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9" y="3"/>
                    <a:pt x="10" y="2"/>
                    <a:pt x="12" y="3"/>
                  </a:cubicBezTo>
                  <a:cubicBezTo>
                    <a:pt x="12" y="3"/>
                    <a:pt x="16" y="3"/>
                    <a:pt x="16" y="9"/>
                  </a:cubicBezTo>
                  <a:cubicBezTo>
                    <a:pt x="17" y="12"/>
                    <a:pt x="15" y="15"/>
                    <a:pt x="14" y="16"/>
                  </a:cubicBezTo>
                  <a:cubicBezTo>
                    <a:pt x="12" y="16"/>
                    <a:pt x="10" y="14"/>
                    <a:pt x="12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2"/>
                    <a:pt x="15" y="9"/>
                    <a:pt x="13" y="7"/>
                  </a:cubicBezTo>
                  <a:cubicBezTo>
                    <a:pt x="12" y="6"/>
                    <a:pt x="10" y="5"/>
                    <a:pt x="8" y="7"/>
                  </a:cubicBezTo>
                  <a:cubicBezTo>
                    <a:pt x="8" y="8"/>
                    <a:pt x="8" y="8"/>
                    <a:pt x="8" y="10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6" y="9"/>
                    <a:pt x="7" y="7"/>
                    <a:pt x="6" y="5"/>
                  </a:cubicBezTo>
                  <a:cubicBezTo>
                    <a:pt x="6" y="3"/>
                    <a:pt x="4" y="2"/>
                    <a:pt x="3" y="3"/>
                  </a:cubicBezTo>
                  <a:cubicBezTo>
                    <a:pt x="2" y="5"/>
                    <a:pt x="2" y="7"/>
                    <a:pt x="3" y="7"/>
                  </a:cubicBezTo>
                  <a:cubicBezTo>
                    <a:pt x="2" y="8"/>
                    <a:pt x="1" y="8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29" name="Freeform 250">
              <a:extLst>
                <a:ext uri="{FF2B5EF4-FFF2-40B4-BE49-F238E27FC236}">
                  <a16:creationId xmlns:a16="http://schemas.microsoft.com/office/drawing/2014/main" id="{7C0F9AF6-0F8C-1992-6124-97F078636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4" y="743"/>
              <a:ext cx="69" cy="84"/>
            </a:xfrm>
            <a:custGeom>
              <a:avLst/>
              <a:gdLst>
                <a:gd name="T0" fmla="*/ 0 w 23"/>
                <a:gd name="T1" fmla="*/ 621 h 28"/>
                <a:gd name="T2" fmla="*/ 27 w 23"/>
                <a:gd name="T3" fmla="*/ 567 h 28"/>
                <a:gd name="T4" fmla="*/ 54 w 23"/>
                <a:gd name="T5" fmla="*/ 567 h 28"/>
                <a:gd name="T6" fmla="*/ 189 w 23"/>
                <a:gd name="T7" fmla="*/ 486 h 28"/>
                <a:gd name="T8" fmla="*/ 297 w 23"/>
                <a:gd name="T9" fmla="*/ 216 h 28"/>
                <a:gd name="T10" fmla="*/ 324 w 23"/>
                <a:gd name="T11" fmla="*/ 81 h 28"/>
                <a:gd name="T12" fmla="*/ 297 w 23"/>
                <a:gd name="T13" fmla="*/ 54 h 28"/>
                <a:gd name="T14" fmla="*/ 297 w 23"/>
                <a:gd name="T15" fmla="*/ 0 h 28"/>
                <a:gd name="T16" fmla="*/ 594 w 23"/>
                <a:gd name="T17" fmla="*/ 162 h 28"/>
                <a:gd name="T18" fmla="*/ 567 w 23"/>
                <a:gd name="T19" fmla="*/ 216 h 28"/>
                <a:gd name="T20" fmla="*/ 540 w 23"/>
                <a:gd name="T21" fmla="*/ 189 h 28"/>
                <a:gd name="T22" fmla="*/ 432 w 23"/>
                <a:gd name="T23" fmla="*/ 297 h 28"/>
                <a:gd name="T24" fmla="*/ 297 w 23"/>
                <a:gd name="T25" fmla="*/ 540 h 28"/>
                <a:gd name="T26" fmla="*/ 297 w 23"/>
                <a:gd name="T27" fmla="*/ 702 h 28"/>
                <a:gd name="T28" fmla="*/ 324 w 23"/>
                <a:gd name="T29" fmla="*/ 729 h 28"/>
                <a:gd name="T30" fmla="*/ 297 w 23"/>
                <a:gd name="T31" fmla="*/ 756 h 28"/>
                <a:gd name="T32" fmla="*/ 0 w 23"/>
                <a:gd name="T33" fmla="*/ 621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0" y="23"/>
                  </a:moveTo>
                  <a:cubicBezTo>
                    <a:pt x="0" y="22"/>
                    <a:pt x="0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2"/>
                    <a:pt x="5" y="22"/>
                    <a:pt x="7" y="18"/>
                  </a:cubicBezTo>
                  <a:cubicBezTo>
                    <a:pt x="8" y="15"/>
                    <a:pt x="10" y="10"/>
                    <a:pt x="11" y="8"/>
                  </a:cubicBezTo>
                  <a:cubicBezTo>
                    <a:pt x="12" y="6"/>
                    <a:pt x="14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1" y="0"/>
                    <a:pt x="11" y="0"/>
                  </a:cubicBezTo>
                  <a:cubicBezTo>
                    <a:pt x="16" y="2"/>
                    <a:pt x="20" y="4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8" y="6"/>
                    <a:pt x="17" y="8"/>
                    <a:pt x="16" y="11"/>
                  </a:cubicBezTo>
                  <a:cubicBezTo>
                    <a:pt x="14" y="14"/>
                    <a:pt x="12" y="18"/>
                    <a:pt x="11" y="20"/>
                  </a:cubicBezTo>
                  <a:cubicBezTo>
                    <a:pt x="9" y="23"/>
                    <a:pt x="9" y="24"/>
                    <a:pt x="11" y="26"/>
                  </a:cubicBezTo>
                  <a:cubicBezTo>
                    <a:pt x="11" y="26"/>
                    <a:pt x="11" y="26"/>
                    <a:pt x="12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" y="27"/>
                    <a:pt x="3" y="24"/>
                    <a:pt x="0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0" name="Freeform 251">
              <a:extLst>
                <a:ext uri="{FF2B5EF4-FFF2-40B4-BE49-F238E27FC236}">
                  <a16:creationId xmlns:a16="http://schemas.microsoft.com/office/drawing/2014/main" id="{D4E9D773-B85C-5528-0630-F06C0156C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6" y="854"/>
              <a:ext cx="80" cy="77"/>
            </a:xfrm>
            <a:custGeom>
              <a:avLst/>
              <a:gdLst>
                <a:gd name="T0" fmla="*/ 0 w 27"/>
                <a:gd name="T1" fmla="*/ 438 h 26"/>
                <a:gd name="T2" fmla="*/ 53 w 27"/>
                <a:gd name="T3" fmla="*/ 412 h 26"/>
                <a:gd name="T4" fmla="*/ 80 w 27"/>
                <a:gd name="T5" fmla="*/ 412 h 26"/>
                <a:gd name="T6" fmla="*/ 237 w 27"/>
                <a:gd name="T7" fmla="*/ 385 h 26"/>
                <a:gd name="T8" fmla="*/ 412 w 27"/>
                <a:gd name="T9" fmla="*/ 210 h 26"/>
                <a:gd name="T10" fmla="*/ 465 w 27"/>
                <a:gd name="T11" fmla="*/ 53 h 26"/>
                <a:gd name="T12" fmla="*/ 465 w 27"/>
                <a:gd name="T13" fmla="*/ 53 h 26"/>
                <a:gd name="T14" fmla="*/ 492 w 27"/>
                <a:gd name="T15" fmla="*/ 0 h 26"/>
                <a:gd name="T16" fmla="*/ 702 w 27"/>
                <a:gd name="T17" fmla="*/ 237 h 26"/>
                <a:gd name="T18" fmla="*/ 676 w 27"/>
                <a:gd name="T19" fmla="*/ 290 h 26"/>
                <a:gd name="T20" fmla="*/ 649 w 27"/>
                <a:gd name="T21" fmla="*/ 264 h 26"/>
                <a:gd name="T22" fmla="*/ 519 w 27"/>
                <a:gd name="T23" fmla="*/ 290 h 26"/>
                <a:gd name="T24" fmla="*/ 317 w 27"/>
                <a:gd name="T25" fmla="*/ 465 h 26"/>
                <a:gd name="T26" fmla="*/ 264 w 27"/>
                <a:gd name="T27" fmla="*/ 622 h 26"/>
                <a:gd name="T28" fmla="*/ 264 w 27"/>
                <a:gd name="T29" fmla="*/ 649 h 26"/>
                <a:gd name="T30" fmla="*/ 237 w 27"/>
                <a:gd name="T31" fmla="*/ 675 h 26"/>
                <a:gd name="T32" fmla="*/ 0 w 27"/>
                <a:gd name="T33" fmla="*/ 438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0" y="17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8"/>
                    <a:pt x="5" y="18"/>
                    <a:pt x="9" y="15"/>
                  </a:cubicBezTo>
                  <a:cubicBezTo>
                    <a:pt x="11" y="13"/>
                    <a:pt x="15" y="9"/>
                    <a:pt x="16" y="8"/>
                  </a:cubicBezTo>
                  <a:cubicBezTo>
                    <a:pt x="18" y="6"/>
                    <a:pt x="20" y="5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19" y="0"/>
                  </a:cubicBezTo>
                  <a:cubicBezTo>
                    <a:pt x="22" y="3"/>
                    <a:pt x="25" y="7"/>
                    <a:pt x="27" y="9"/>
                  </a:cubicBezTo>
                  <a:cubicBezTo>
                    <a:pt x="27" y="10"/>
                    <a:pt x="26" y="11"/>
                    <a:pt x="26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8"/>
                    <a:pt x="22" y="10"/>
                    <a:pt x="20" y="11"/>
                  </a:cubicBezTo>
                  <a:cubicBezTo>
                    <a:pt x="17" y="14"/>
                    <a:pt x="13" y="17"/>
                    <a:pt x="12" y="18"/>
                  </a:cubicBezTo>
                  <a:cubicBezTo>
                    <a:pt x="9" y="21"/>
                    <a:pt x="8" y="22"/>
                    <a:pt x="10" y="24"/>
                  </a:cubicBezTo>
                  <a:cubicBezTo>
                    <a:pt x="10" y="24"/>
                    <a:pt x="10" y="24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4"/>
                    <a:pt x="3" y="20"/>
                    <a:pt x="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1" name="Freeform 252">
              <a:extLst>
                <a:ext uri="{FF2B5EF4-FFF2-40B4-BE49-F238E27FC236}">
                  <a16:creationId xmlns:a16="http://schemas.microsoft.com/office/drawing/2014/main" id="{7DB66E49-B850-0B1B-36AB-CD6B19C6C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0" y="1512"/>
              <a:ext cx="81" cy="78"/>
            </a:xfrm>
            <a:custGeom>
              <a:avLst/>
              <a:gdLst>
                <a:gd name="T0" fmla="*/ 216 w 27"/>
                <a:gd name="T1" fmla="*/ 0 h 26"/>
                <a:gd name="T2" fmla="*/ 270 w 27"/>
                <a:gd name="T3" fmla="*/ 27 h 26"/>
                <a:gd name="T4" fmla="*/ 243 w 27"/>
                <a:gd name="T5" fmla="*/ 54 h 26"/>
                <a:gd name="T6" fmla="*/ 297 w 27"/>
                <a:gd name="T7" fmla="*/ 216 h 26"/>
                <a:gd name="T8" fmla="*/ 513 w 27"/>
                <a:gd name="T9" fmla="*/ 405 h 26"/>
                <a:gd name="T10" fmla="*/ 675 w 27"/>
                <a:gd name="T11" fmla="*/ 432 h 26"/>
                <a:gd name="T12" fmla="*/ 702 w 27"/>
                <a:gd name="T13" fmla="*/ 405 h 26"/>
                <a:gd name="T14" fmla="*/ 729 w 27"/>
                <a:gd name="T15" fmla="*/ 432 h 26"/>
                <a:gd name="T16" fmla="*/ 513 w 27"/>
                <a:gd name="T17" fmla="*/ 702 h 26"/>
                <a:gd name="T18" fmla="*/ 486 w 27"/>
                <a:gd name="T19" fmla="*/ 648 h 26"/>
                <a:gd name="T20" fmla="*/ 486 w 27"/>
                <a:gd name="T21" fmla="*/ 648 h 26"/>
                <a:gd name="T22" fmla="*/ 432 w 27"/>
                <a:gd name="T23" fmla="*/ 486 h 26"/>
                <a:gd name="T24" fmla="*/ 216 w 27"/>
                <a:gd name="T25" fmla="*/ 297 h 26"/>
                <a:gd name="T26" fmla="*/ 81 w 27"/>
                <a:gd name="T27" fmla="*/ 270 h 26"/>
                <a:gd name="T28" fmla="*/ 54 w 27"/>
                <a:gd name="T29" fmla="*/ 297 h 26"/>
                <a:gd name="T30" fmla="*/ 0 w 27"/>
                <a:gd name="T31" fmla="*/ 243 h 26"/>
                <a:gd name="T32" fmla="*/ 216 w 27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6">
                  <a:moveTo>
                    <a:pt x="8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4"/>
                    <a:pt x="8" y="5"/>
                    <a:pt x="11" y="8"/>
                  </a:cubicBezTo>
                  <a:cubicBezTo>
                    <a:pt x="13" y="10"/>
                    <a:pt x="18" y="13"/>
                    <a:pt x="19" y="15"/>
                  </a:cubicBezTo>
                  <a:cubicBezTo>
                    <a:pt x="21" y="16"/>
                    <a:pt x="23" y="18"/>
                    <a:pt x="25" y="16"/>
                  </a:cubicBezTo>
                  <a:cubicBezTo>
                    <a:pt x="25" y="16"/>
                    <a:pt x="25" y="15"/>
                    <a:pt x="26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4" y="20"/>
                    <a:pt x="21" y="24"/>
                    <a:pt x="19" y="26"/>
                  </a:cubicBezTo>
                  <a:cubicBezTo>
                    <a:pt x="19" y="26"/>
                    <a:pt x="18" y="25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1"/>
                    <a:pt x="18" y="20"/>
                    <a:pt x="16" y="18"/>
                  </a:cubicBezTo>
                  <a:cubicBezTo>
                    <a:pt x="13" y="16"/>
                    <a:pt x="10" y="13"/>
                    <a:pt x="8" y="11"/>
                  </a:cubicBezTo>
                  <a:cubicBezTo>
                    <a:pt x="5" y="9"/>
                    <a:pt x="4" y="8"/>
                    <a:pt x="3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2" y="7"/>
                    <a:pt x="6" y="3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2" name="Freeform 253">
              <a:extLst>
                <a:ext uri="{FF2B5EF4-FFF2-40B4-BE49-F238E27FC236}">
                  <a16:creationId xmlns:a16="http://schemas.microsoft.com/office/drawing/2014/main" id="{BF5DEB54-D7BC-4D85-D25A-2B60489F2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3" y="1692"/>
              <a:ext cx="42" cy="75"/>
            </a:xfrm>
            <a:custGeom>
              <a:avLst/>
              <a:gdLst>
                <a:gd name="T0" fmla="*/ 378 w 14"/>
                <a:gd name="T1" fmla="*/ 0 h 25"/>
                <a:gd name="T2" fmla="*/ 378 w 14"/>
                <a:gd name="T3" fmla="*/ 54 h 25"/>
                <a:gd name="T4" fmla="*/ 324 w 14"/>
                <a:gd name="T5" fmla="*/ 54 h 25"/>
                <a:gd name="T6" fmla="*/ 243 w 14"/>
                <a:gd name="T7" fmla="*/ 189 h 25"/>
                <a:gd name="T8" fmla="*/ 243 w 14"/>
                <a:gd name="T9" fmla="*/ 486 h 25"/>
                <a:gd name="T10" fmla="*/ 324 w 14"/>
                <a:gd name="T11" fmla="*/ 621 h 25"/>
                <a:gd name="T12" fmla="*/ 351 w 14"/>
                <a:gd name="T13" fmla="*/ 621 h 25"/>
                <a:gd name="T14" fmla="*/ 351 w 14"/>
                <a:gd name="T15" fmla="*/ 675 h 25"/>
                <a:gd name="T16" fmla="*/ 27 w 14"/>
                <a:gd name="T17" fmla="*/ 675 h 25"/>
                <a:gd name="T18" fmla="*/ 27 w 14"/>
                <a:gd name="T19" fmla="*/ 621 h 25"/>
                <a:gd name="T20" fmla="*/ 54 w 14"/>
                <a:gd name="T21" fmla="*/ 621 h 25"/>
                <a:gd name="T22" fmla="*/ 108 w 14"/>
                <a:gd name="T23" fmla="*/ 486 h 25"/>
                <a:gd name="T24" fmla="*/ 135 w 14"/>
                <a:gd name="T25" fmla="*/ 189 h 25"/>
                <a:gd name="T26" fmla="*/ 54 w 14"/>
                <a:gd name="T27" fmla="*/ 54 h 25"/>
                <a:gd name="T28" fmla="*/ 27 w 14"/>
                <a:gd name="T29" fmla="*/ 54 h 25"/>
                <a:gd name="T30" fmla="*/ 27 w 14"/>
                <a:gd name="T31" fmla="*/ 0 h 25"/>
                <a:gd name="T32" fmla="*/ 378 w 14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cubicBezTo>
                    <a:pt x="14" y="1"/>
                    <a:pt x="14" y="2"/>
                    <a:pt x="14" y="2"/>
                  </a:cubicBezTo>
                  <a:cubicBezTo>
                    <a:pt x="13" y="2"/>
                    <a:pt x="13" y="2"/>
                    <a:pt x="12" y="2"/>
                  </a:cubicBezTo>
                  <a:cubicBezTo>
                    <a:pt x="10" y="3"/>
                    <a:pt x="10" y="3"/>
                    <a:pt x="9" y="7"/>
                  </a:cubicBezTo>
                  <a:cubicBezTo>
                    <a:pt x="9" y="10"/>
                    <a:pt x="9" y="16"/>
                    <a:pt x="9" y="18"/>
                  </a:cubicBezTo>
                  <a:cubicBezTo>
                    <a:pt x="9" y="20"/>
                    <a:pt x="9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4"/>
                    <a:pt x="13" y="25"/>
                    <a:pt x="13" y="25"/>
                  </a:cubicBezTo>
                  <a:cubicBezTo>
                    <a:pt x="8" y="25"/>
                    <a:pt x="4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4" y="23"/>
                    <a:pt x="4" y="20"/>
                    <a:pt x="4" y="18"/>
                  </a:cubicBezTo>
                  <a:cubicBezTo>
                    <a:pt x="5" y="14"/>
                    <a:pt x="5" y="9"/>
                    <a:pt x="5" y="7"/>
                  </a:cubicBezTo>
                  <a:cubicBezTo>
                    <a:pt x="5" y="3"/>
                    <a:pt x="5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4" y="0"/>
                    <a:pt x="10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3" name="Freeform 254">
              <a:extLst>
                <a:ext uri="{FF2B5EF4-FFF2-40B4-BE49-F238E27FC236}">
                  <a16:creationId xmlns:a16="http://schemas.microsoft.com/office/drawing/2014/main" id="{092A711C-49DF-AC64-716F-938CC5D88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11" y="1566"/>
              <a:ext cx="78" cy="81"/>
            </a:xfrm>
            <a:custGeom>
              <a:avLst/>
              <a:gdLst>
                <a:gd name="T0" fmla="*/ 702 w 26"/>
                <a:gd name="T1" fmla="*/ 216 h 27"/>
                <a:gd name="T2" fmla="*/ 675 w 26"/>
                <a:gd name="T3" fmla="*/ 270 h 27"/>
                <a:gd name="T4" fmla="*/ 648 w 26"/>
                <a:gd name="T5" fmla="*/ 243 h 27"/>
                <a:gd name="T6" fmla="*/ 486 w 26"/>
                <a:gd name="T7" fmla="*/ 297 h 27"/>
                <a:gd name="T8" fmla="*/ 297 w 26"/>
                <a:gd name="T9" fmla="*/ 513 h 27"/>
                <a:gd name="T10" fmla="*/ 270 w 26"/>
                <a:gd name="T11" fmla="*/ 675 h 27"/>
                <a:gd name="T12" fmla="*/ 297 w 26"/>
                <a:gd name="T13" fmla="*/ 675 h 27"/>
                <a:gd name="T14" fmla="*/ 243 w 26"/>
                <a:gd name="T15" fmla="*/ 729 h 27"/>
                <a:gd name="T16" fmla="*/ 0 w 26"/>
                <a:gd name="T17" fmla="*/ 513 h 27"/>
                <a:gd name="T18" fmla="*/ 54 w 26"/>
                <a:gd name="T19" fmla="*/ 459 h 27"/>
                <a:gd name="T20" fmla="*/ 54 w 26"/>
                <a:gd name="T21" fmla="*/ 486 h 27"/>
                <a:gd name="T22" fmla="*/ 216 w 26"/>
                <a:gd name="T23" fmla="*/ 432 h 27"/>
                <a:gd name="T24" fmla="*/ 405 w 26"/>
                <a:gd name="T25" fmla="*/ 216 h 27"/>
                <a:gd name="T26" fmla="*/ 432 w 26"/>
                <a:gd name="T27" fmla="*/ 54 h 27"/>
                <a:gd name="T28" fmla="*/ 405 w 26"/>
                <a:gd name="T29" fmla="*/ 27 h 27"/>
                <a:gd name="T30" fmla="*/ 459 w 26"/>
                <a:gd name="T31" fmla="*/ 0 h 27"/>
                <a:gd name="T32" fmla="*/ 702 w 26"/>
                <a:gd name="T33" fmla="*/ 21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26" y="9"/>
                    <a:pt x="25" y="9"/>
                    <a:pt x="25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8"/>
                    <a:pt x="21" y="8"/>
                    <a:pt x="18" y="11"/>
                  </a:cubicBezTo>
                  <a:cubicBezTo>
                    <a:pt x="16" y="13"/>
                    <a:pt x="13" y="17"/>
                    <a:pt x="11" y="19"/>
                  </a:cubicBezTo>
                  <a:cubicBezTo>
                    <a:pt x="10" y="21"/>
                    <a:pt x="8" y="23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6"/>
                    <a:pt x="10" y="27"/>
                    <a:pt x="9" y="27"/>
                  </a:cubicBezTo>
                  <a:cubicBezTo>
                    <a:pt x="6" y="24"/>
                    <a:pt x="2" y="21"/>
                    <a:pt x="0" y="19"/>
                  </a:cubicBezTo>
                  <a:cubicBezTo>
                    <a:pt x="0" y="18"/>
                    <a:pt x="1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5" y="20"/>
                    <a:pt x="6" y="18"/>
                    <a:pt x="8" y="16"/>
                  </a:cubicBezTo>
                  <a:cubicBezTo>
                    <a:pt x="10" y="13"/>
                    <a:pt x="13" y="10"/>
                    <a:pt x="15" y="8"/>
                  </a:cubicBezTo>
                  <a:cubicBezTo>
                    <a:pt x="17" y="5"/>
                    <a:pt x="18" y="4"/>
                    <a:pt x="16" y="2"/>
                  </a:cubicBezTo>
                  <a:cubicBezTo>
                    <a:pt x="16" y="2"/>
                    <a:pt x="16" y="2"/>
                    <a:pt x="15" y="1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9" y="2"/>
                    <a:pt x="23" y="6"/>
                    <a:pt x="2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4" name="Freeform 255">
              <a:extLst>
                <a:ext uri="{FF2B5EF4-FFF2-40B4-BE49-F238E27FC236}">
                  <a16:creationId xmlns:a16="http://schemas.microsoft.com/office/drawing/2014/main" id="{BCA7EED4-C848-C99C-859C-3136119FE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0" y="1021"/>
              <a:ext cx="84" cy="63"/>
            </a:xfrm>
            <a:custGeom>
              <a:avLst/>
              <a:gdLst>
                <a:gd name="T0" fmla="*/ 621 w 28"/>
                <a:gd name="T1" fmla="*/ 567 h 21"/>
                <a:gd name="T2" fmla="*/ 567 w 28"/>
                <a:gd name="T3" fmla="*/ 540 h 21"/>
                <a:gd name="T4" fmla="*/ 594 w 28"/>
                <a:gd name="T5" fmla="*/ 513 h 21"/>
                <a:gd name="T6" fmla="*/ 486 w 28"/>
                <a:gd name="T7" fmla="*/ 405 h 21"/>
                <a:gd name="T8" fmla="*/ 216 w 28"/>
                <a:gd name="T9" fmla="*/ 297 h 21"/>
                <a:gd name="T10" fmla="*/ 54 w 28"/>
                <a:gd name="T11" fmla="*/ 324 h 21"/>
                <a:gd name="T12" fmla="*/ 54 w 28"/>
                <a:gd name="T13" fmla="*/ 351 h 21"/>
                <a:gd name="T14" fmla="*/ 0 w 28"/>
                <a:gd name="T15" fmla="*/ 324 h 21"/>
                <a:gd name="T16" fmla="*/ 108 w 28"/>
                <a:gd name="T17" fmla="*/ 0 h 21"/>
                <a:gd name="T18" fmla="*/ 162 w 28"/>
                <a:gd name="T19" fmla="*/ 27 h 21"/>
                <a:gd name="T20" fmla="*/ 162 w 28"/>
                <a:gd name="T21" fmla="*/ 54 h 21"/>
                <a:gd name="T22" fmla="*/ 270 w 28"/>
                <a:gd name="T23" fmla="*/ 189 h 21"/>
                <a:gd name="T24" fmla="*/ 513 w 28"/>
                <a:gd name="T25" fmla="*/ 270 h 21"/>
                <a:gd name="T26" fmla="*/ 675 w 28"/>
                <a:gd name="T27" fmla="*/ 270 h 21"/>
                <a:gd name="T28" fmla="*/ 702 w 28"/>
                <a:gd name="T29" fmla="*/ 243 h 21"/>
                <a:gd name="T30" fmla="*/ 756 w 28"/>
                <a:gd name="T31" fmla="*/ 270 h 21"/>
                <a:gd name="T32" fmla="*/ 621 w 28"/>
                <a:gd name="T33" fmla="*/ 56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1">
                  <a:moveTo>
                    <a:pt x="23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7"/>
                    <a:pt x="22" y="16"/>
                    <a:pt x="18" y="15"/>
                  </a:cubicBezTo>
                  <a:cubicBezTo>
                    <a:pt x="15" y="14"/>
                    <a:pt x="10" y="12"/>
                    <a:pt x="8" y="11"/>
                  </a:cubicBezTo>
                  <a:cubicBezTo>
                    <a:pt x="6" y="10"/>
                    <a:pt x="3" y="9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1" y="7"/>
                    <a:pt x="3" y="3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5"/>
                    <a:pt x="7" y="6"/>
                    <a:pt x="10" y="7"/>
                  </a:cubicBezTo>
                  <a:cubicBezTo>
                    <a:pt x="13" y="8"/>
                    <a:pt x="17" y="10"/>
                    <a:pt x="19" y="10"/>
                  </a:cubicBezTo>
                  <a:cubicBezTo>
                    <a:pt x="23" y="12"/>
                    <a:pt x="24" y="12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7" y="9"/>
                    <a:pt x="28" y="10"/>
                  </a:cubicBezTo>
                  <a:cubicBezTo>
                    <a:pt x="27" y="12"/>
                    <a:pt x="24" y="18"/>
                    <a:pt x="2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5" name="Freeform 256">
              <a:extLst>
                <a:ext uri="{FF2B5EF4-FFF2-40B4-BE49-F238E27FC236}">
                  <a16:creationId xmlns:a16="http://schemas.microsoft.com/office/drawing/2014/main" id="{7A36D4D6-6F7A-37DD-B2E5-A38BA03F9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47" y="907"/>
              <a:ext cx="84" cy="96"/>
            </a:xfrm>
            <a:custGeom>
              <a:avLst/>
              <a:gdLst>
                <a:gd name="T0" fmla="*/ 297 w 28"/>
                <a:gd name="T1" fmla="*/ 864 h 32"/>
                <a:gd name="T2" fmla="*/ 0 w 28"/>
                <a:gd name="T3" fmla="*/ 405 h 32"/>
                <a:gd name="T4" fmla="*/ 54 w 28"/>
                <a:gd name="T5" fmla="*/ 378 h 32"/>
                <a:gd name="T6" fmla="*/ 81 w 28"/>
                <a:gd name="T7" fmla="*/ 378 h 32"/>
                <a:gd name="T8" fmla="*/ 216 w 28"/>
                <a:gd name="T9" fmla="*/ 351 h 32"/>
                <a:gd name="T10" fmla="*/ 459 w 28"/>
                <a:gd name="T11" fmla="*/ 216 h 32"/>
                <a:gd name="T12" fmla="*/ 540 w 28"/>
                <a:gd name="T13" fmla="*/ 81 h 32"/>
                <a:gd name="T14" fmla="*/ 513 w 28"/>
                <a:gd name="T15" fmla="*/ 54 h 32"/>
                <a:gd name="T16" fmla="*/ 567 w 28"/>
                <a:gd name="T17" fmla="*/ 0 h 32"/>
                <a:gd name="T18" fmla="*/ 756 w 28"/>
                <a:gd name="T19" fmla="*/ 270 h 32"/>
                <a:gd name="T20" fmla="*/ 702 w 28"/>
                <a:gd name="T21" fmla="*/ 324 h 32"/>
                <a:gd name="T22" fmla="*/ 675 w 28"/>
                <a:gd name="T23" fmla="*/ 297 h 32"/>
                <a:gd name="T24" fmla="*/ 540 w 28"/>
                <a:gd name="T25" fmla="*/ 324 h 32"/>
                <a:gd name="T26" fmla="*/ 297 w 28"/>
                <a:gd name="T27" fmla="*/ 486 h 32"/>
                <a:gd name="T28" fmla="*/ 216 w 28"/>
                <a:gd name="T29" fmla="*/ 594 h 32"/>
                <a:gd name="T30" fmla="*/ 270 w 28"/>
                <a:gd name="T31" fmla="*/ 675 h 32"/>
                <a:gd name="T32" fmla="*/ 324 w 28"/>
                <a:gd name="T33" fmla="*/ 729 h 32"/>
                <a:gd name="T34" fmla="*/ 432 w 28"/>
                <a:gd name="T35" fmla="*/ 756 h 32"/>
                <a:gd name="T36" fmla="*/ 486 w 28"/>
                <a:gd name="T37" fmla="*/ 729 h 32"/>
                <a:gd name="T38" fmla="*/ 513 w 28"/>
                <a:gd name="T39" fmla="*/ 783 h 32"/>
                <a:gd name="T40" fmla="*/ 297 w 28"/>
                <a:gd name="T41" fmla="*/ 864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2">
                  <a:moveTo>
                    <a:pt x="11" y="32"/>
                  </a:moveTo>
                  <a:cubicBezTo>
                    <a:pt x="7" y="25"/>
                    <a:pt x="2" y="18"/>
                    <a:pt x="0" y="15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4" y="16"/>
                    <a:pt x="5" y="16"/>
                    <a:pt x="8" y="13"/>
                  </a:cubicBezTo>
                  <a:cubicBezTo>
                    <a:pt x="11" y="12"/>
                    <a:pt x="15" y="9"/>
                    <a:pt x="17" y="8"/>
                  </a:cubicBezTo>
                  <a:cubicBezTo>
                    <a:pt x="19" y="6"/>
                    <a:pt x="21" y="5"/>
                    <a:pt x="20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4" y="4"/>
                    <a:pt x="26" y="8"/>
                    <a:pt x="28" y="10"/>
                  </a:cubicBezTo>
                  <a:cubicBezTo>
                    <a:pt x="28" y="11"/>
                    <a:pt x="27" y="12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4" y="9"/>
                    <a:pt x="22" y="10"/>
                    <a:pt x="20" y="12"/>
                  </a:cubicBezTo>
                  <a:cubicBezTo>
                    <a:pt x="17" y="14"/>
                    <a:pt x="14" y="16"/>
                    <a:pt x="11" y="18"/>
                  </a:cubicBezTo>
                  <a:cubicBezTo>
                    <a:pt x="8" y="20"/>
                    <a:pt x="7" y="20"/>
                    <a:pt x="8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0" y="25"/>
                    <a:pt x="11" y="27"/>
                    <a:pt x="12" y="27"/>
                  </a:cubicBezTo>
                  <a:cubicBezTo>
                    <a:pt x="13" y="28"/>
                    <a:pt x="15" y="28"/>
                    <a:pt x="16" y="28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18" y="27"/>
                    <a:pt x="19" y="28"/>
                    <a:pt x="19" y="29"/>
                  </a:cubicBezTo>
                  <a:cubicBezTo>
                    <a:pt x="17" y="30"/>
                    <a:pt x="14" y="31"/>
                    <a:pt x="1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6" name="Freeform 257">
              <a:extLst>
                <a:ext uri="{FF2B5EF4-FFF2-40B4-BE49-F238E27FC236}">
                  <a16:creationId xmlns:a16="http://schemas.microsoft.com/office/drawing/2014/main" id="{794A9216-D3BB-F3A7-EAA3-D1010F238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2" y="991"/>
              <a:ext cx="84" cy="87"/>
            </a:xfrm>
            <a:custGeom>
              <a:avLst/>
              <a:gdLst>
                <a:gd name="T0" fmla="*/ 216 w 28"/>
                <a:gd name="T1" fmla="*/ 783 h 29"/>
                <a:gd name="T2" fmla="*/ 0 w 28"/>
                <a:gd name="T3" fmla="*/ 297 h 29"/>
                <a:gd name="T4" fmla="*/ 54 w 28"/>
                <a:gd name="T5" fmla="*/ 270 h 29"/>
                <a:gd name="T6" fmla="*/ 54 w 28"/>
                <a:gd name="T7" fmla="*/ 297 h 29"/>
                <a:gd name="T8" fmla="*/ 216 w 28"/>
                <a:gd name="T9" fmla="*/ 297 h 29"/>
                <a:gd name="T10" fmla="*/ 486 w 28"/>
                <a:gd name="T11" fmla="*/ 189 h 29"/>
                <a:gd name="T12" fmla="*/ 567 w 28"/>
                <a:gd name="T13" fmla="*/ 54 h 29"/>
                <a:gd name="T14" fmla="*/ 567 w 28"/>
                <a:gd name="T15" fmla="*/ 27 h 29"/>
                <a:gd name="T16" fmla="*/ 621 w 28"/>
                <a:gd name="T17" fmla="*/ 0 h 29"/>
                <a:gd name="T18" fmla="*/ 756 w 28"/>
                <a:gd name="T19" fmla="*/ 297 h 29"/>
                <a:gd name="T20" fmla="*/ 702 w 28"/>
                <a:gd name="T21" fmla="*/ 324 h 29"/>
                <a:gd name="T22" fmla="*/ 702 w 28"/>
                <a:gd name="T23" fmla="*/ 297 h 29"/>
                <a:gd name="T24" fmla="*/ 540 w 28"/>
                <a:gd name="T25" fmla="*/ 297 h 29"/>
                <a:gd name="T26" fmla="*/ 270 w 28"/>
                <a:gd name="T27" fmla="*/ 405 h 29"/>
                <a:gd name="T28" fmla="*/ 189 w 28"/>
                <a:gd name="T29" fmla="*/ 513 h 29"/>
                <a:gd name="T30" fmla="*/ 189 w 28"/>
                <a:gd name="T31" fmla="*/ 594 h 29"/>
                <a:gd name="T32" fmla="*/ 270 w 28"/>
                <a:gd name="T33" fmla="*/ 675 h 29"/>
                <a:gd name="T34" fmla="*/ 351 w 28"/>
                <a:gd name="T35" fmla="*/ 702 h 29"/>
                <a:gd name="T36" fmla="*/ 405 w 28"/>
                <a:gd name="T37" fmla="*/ 702 h 29"/>
                <a:gd name="T38" fmla="*/ 405 w 28"/>
                <a:gd name="T39" fmla="*/ 756 h 29"/>
                <a:gd name="T40" fmla="*/ 216 w 28"/>
                <a:gd name="T41" fmla="*/ 783 h 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29">
                  <a:moveTo>
                    <a:pt x="8" y="29"/>
                  </a:moveTo>
                  <a:cubicBezTo>
                    <a:pt x="5" y="22"/>
                    <a:pt x="1" y="14"/>
                    <a:pt x="0" y="11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3"/>
                    <a:pt x="4" y="13"/>
                    <a:pt x="8" y="11"/>
                  </a:cubicBezTo>
                  <a:cubicBezTo>
                    <a:pt x="11" y="10"/>
                    <a:pt x="16" y="7"/>
                    <a:pt x="18" y="7"/>
                  </a:cubicBezTo>
                  <a:cubicBezTo>
                    <a:pt x="20" y="6"/>
                    <a:pt x="22" y="5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5" y="5"/>
                    <a:pt x="27" y="9"/>
                    <a:pt x="28" y="11"/>
                  </a:cubicBezTo>
                  <a:cubicBezTo>
                    <a:pt x="28" y="12"/>
                    <a:pt x="27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4" y="9"/>
                    <a:pt x="22" y="10"/>
                    <a:pt x="20" y="11"/>
                  </a:cubicBezTo>
                  <a:cubicBezTo>
                    <a:pt x="16" y="13"/>
                    <a:pt x="13" y="14"/>
                    <a:pt x="10" y="15"/>
                  </a:cubicBezTo>
                  <a:cubicBezTo>
                    <a:pt x="7" y="17"/>
                    <a:pt x="6" y="17"/>
                    <a:pt x="7" y="19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ubicBezTo>
                    <a:pt x="11" y="26"/>
                    <a:pt x="12" y="26"/>
                    <a:pt x="13" y="26"/>
                  </a:cubicBezTo>
                  <a:cubicBezTo>
                    <a:pt x="13" y="26"/>
                    <a:pt x="14" y="26"/>
                    <a:pt x="15" y="26"/>
                  </a:cubicBezTo>
                  <a:cubicBezTo>
                    <a:pt x="15" y="26"/>
                    <a:pt x="16" y="27"/>
                    <a:pt x="15" y="28"/>
                  </a:cubicBezTo>
                  <a:cubicBezTo>
                    <a:pt x="14" y="29"/>
                    <a:pt x="11" y="29"/>
                    <a:pt x="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7" name="Freeform 258">
              <a:extLst>
                <a:ext uri="{FF2B5EF4-FFF2-40B4-BE49-F238E27FC236}">
                  <a16:creationId xmlns:a16="http://schemas.microsoft.com/office/drawing/2014/main" id="{C74E3F6D-7BA6-62C0-0F6C-4F4AF536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5" y="710"/>
              <a:ext cx="69" cy="90"/>
            </a:xfrm>
            <a:custGeom>
              <a:avLst/>
              <a:gdLst>
                <a:gd name="T0" fmla="*/ 0 w 23"/>
                <a:gd name="T1" fmla="*/ 648 h 30"/>
                <a:gd name="T2" fmla="*/ 27 w 23"/>
                <a:gd name="T3" fmla="*/ 459 h 30"/>
                <a:gd name="T4" fmla="*/ 81 w 23"/>
                <a:gd name="T5" fmla="*/ 486 h 30"/>
                <a:gd name="T6" fmla="*/ 189 w 23"/>
                <a:gd name="T7" fmla="*/ 702 h 30"/>
                <a:gd name="T8" fmla="*/ 351 w 23"/>
                <a:gd name="T9" fmla="*/ 648 h 30"/>
                <a:gd name="T10" fmla="*/ 270 w 23"/>
                <a:gd name="T11" fmla="*/ 459 h 30"/>
                <a:gd name="T12" fmla="*/ 135 w 23"/>
                <a:gd name="T13" fmla="*/ 216 h 30"/>
                <a:gd name="T14" fmla="*/ 432 w 23"/>
                <a:gd name="T15" fmla="*/ 81 h 30"/>
                <a:gd name="T16" fmla="*/ 594 w 23"/>
                <a:gd name="T17" fmla="*/ 162 h 30"/>
                <a:gd name="T18" fmla="*/ 567 w 23"/>
                <a:gd name="T19" fmla="*/ 324 h 30"/>
                <a:gd name="T20" fmla="*/ 513 w 23"/>
                <a:gd name="T21" fmla="*/ 324 h 30"/>
                <a:gd name="T22" fmla="*/ 432 w 23"/>
                <a:gd name="T23" fmla="*/ 162 h 30"/>
                <a:gd name="T24" fmla="*/ 270 w 23"/>
                <a:gd name="T25" fmla="*/ 216 h 30"/>
                <a:gd name="T26" fmla="*/ 378 w 23"/>
                <a:gd name="T27" fmla="*/ 378 h 30"/>
                <a:gd name="T28" fmla="*/ 486 w 23"/>
                <a:gd name="T29" fmla="*/ 648 h 30"/>
                <a:gd name="T30" fmla="*/ 189 w 23"/>
                <a:gd name="T31" fmla="*/ 756 h 30"/>
                <a:gd name="T32" fmla="*/ 0 w 23"/>
                <a:gd name="T33" fmla="*/ 648 h 3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30">
                  <a:moveTo>
                    <a:pt x="0" y="24"/>
                  </a:moveTo>
                  <a:cubicBezTo>
                    <a:pt x="0" y="21"/>
                    <a:pt x="0" y="19"/>
                    <a:pt x="1" y="17"/>
                  </a:cubicBezTo>
                  <a:cubicBezTo>
                    <a:pt x="1" y="17"/>
                    <a:pt x="3" y="17"/>
                    <a:pt x="3" y="18"/>
                  </a:cubicBezTo>
                  <a:cubicBezTo>
                    <a:pt x="3" y="20"/>
                    <a:pt x="2" y="24"/>
                    <a:pt x="7" y="26"/>
                  </a:cubicBezTo>
                  <a:cubicBezTo>
                    <a:pt x="10" y="27"/>
                    <a:pt x="12" y="25"/>
                    <a:pt x="13" y="24"/>
                  </a:cubicBezTo>
                  <a:cubicBezTo>
                    <a:pt x="14" y="21"/>
                    <a:pt x="12" y="19"/>
                    <a:pt x="10" y="17"/>
                  </a:cubicBezTo>
                  <a:cubicBezTo>
                    <a:pt x="5" y="13"/>
                    <a:pt x="5" y="10"/>
                    <a:pt x="5" y="8"/>
                  </a:cubicBezTo>
                  <a:cubicBezTo>
                    <a:pt x="5" y="5"/>
                    <a:pt x="8" y="0"/>
                    <a:pt x="16" y="3"/>
                  </a:cubicBezTo>
                  <a:cubicBezTo>
                    <a:pt x="20" y="4"/>
                    <a:pt x="21" y="6"/>
                    <a:pt x="22" y="6"/>
                  </a:cubicBezTo>
                  <a:cubicBezTo>
                    <a:pt x="23" y="7"/>
                    <a:pt x="22" y="11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1"/>
                    <a:pt x="20" y="7"/>
                    <a:pt x="16" y="6"/>
                  </a:cubicBezTo>
                  <a:cubicBezTo>
                    <a:pt x="12" y="4"/>
                    <a:pt x="10" y="6"/>
                    <a:pt x="10" y="8"/>
                  </a:cubicBezTo>
                  <a:cubicBezTo>
                    <a:pt x="10" y="9"/>
                    <a:pt x="11" y="10"/>
                    <a:pt x="14" y="14"/>
                  </a:cubicBezTo>
                  <a:cubicBezTo>
                    <a:pt x="16" y="16"/>
                    <a:pt x="19" y="19"/>
                    <a:pt x="18" y="24"/>
                  </a:cubicBezTo>
                  <a:cubicBezTo>
                    <a:pt x="16" y="28"/>
                    <a:pt x="12" y="30"/>
                    <a:pt x="7" y="28"/>
                  </a:cubicBezTo>
                  <a:cubicBezTo>
                    <a:pt x="2" y="26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8" name="Freeform 259">
              <a:extLst>
                <a:ext uri="{FF2B5EF4-FFF2-40B4-BE49-F238E27FC236}">
                  <a16:creationId xmlns:a16="http://schemas.microsoft.com/office/drawing/2014/main" id="{510BF070-D41A-7BF2-16C3-9C7457F5D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686"/>
              <a:ext cx="60" cy="81"/>
            </a:xfrm>
            <a:custGeom>
              <a:avLst/>
              <a:gdLst>
                <a:gd name="T0" fmla="*/ 459 w 20"/>
                <a:gd name="T1" fmla="*/ 27 h 27"/>
                <a:gd name="T2" fmla="*/ 513 w 20"/>
                <a:gd name="T3" fmla="*/ 189 h 27"/>
                <a:gd name="T4" fmla="*/ 432 w 20"/>
                <a:gd name="T5" fmla="*/ 216 h 27"/>
                <a:gd name="T6" fmla="*/ 243 w 20"/>
                <a:gd name="T7" fmla="*/ 81 h 27"/>
                <a:gd name="T8" fmla="*/ 135 w 20"/>
                <a:gd name="T9" fmla="*/ 189 h 27"/>
                <a:gd name="T10" fmla="*/ 297 w 20"/>
                <a:gd name="T11" fmla="*/ 324 h 27"/>
                <a:gd name="T12" fmla="*/ 513 w 20"/>
                <a:gd name="T13" fmla="*/ 459 h 27"/>
                <a:gd name="T14" fmla="*/ 324 w 20"/>
                <a:gd name="T15" fmla="*/ 729 h 27"/>
                <a:gd name="T16" fmla="*/ 108 w 20"/>
                <a:gd name="T17" fmla="*/ 729 h 27"/>
                <a:gd name="T18" fmla="*/ 81 w 20"/>
                <a:gd name="T19" fmla="*/ 567 h 27"/>
                <a:gd name="T20" fmla="*/ 135 w 20"/>
                <a:gd name="T21" fmla="*/ 540 h 27"/>
                <a:gd name="T22" fmla="*/ 297 w 20"/>
                <a:gd name="T23" fmla="*/ 648 h 27"/>
                <a:gd name="T24" fmla="*/ 405 w 20"/>
                <a:gd name="T25" fmla="*/ 540 h 27"/>
                <a:gd name="T26" fmla="*/ 243 w 20"/>
                <a:gd name="T27" fmla="*/ 432 h 27"/>
                <a:gd name="T28" fmla="*/ 27 w 20"/>
                <a:gd name="T29" fmla="*/ 243 h 27"/>
                <a:gd name="T30" fmla="*/ 243 w 20"/>
                <a:gd name="T31" fmla="*/ 0 h 27"/>
                <a:gd name="T32" fmla="*/ 459 w 20"/>
                <a:gd name="T33" fmla="*/ 27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27">
                  <a:moveTo>
                    <a:pt x="17" y="1"/>
                  </a:moveTo>
                  <a:cubicBezTo>
                    <a:pt x="18" y="3"/>
                    <a:pt x="18" y="6"/>
                    <a:pt x="19" y="7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6"/>
                    <a:pt x="14" y="2"/>
                    <a:pt x="9" y="3"/>
                  </a:cubicBezTo>
                  <a:cubicBezTo>
                    <a:pt x="6" y="3"/>
                    <a:pt x="5" y="5"/>
                    <a:pt x="5" y="7"/>
                  </a:cubicBezTo>
                  <a:cubicBezTo>
                    <a:pt x="5" y="9"/>
                    <a:pt x="7" y="10"/>
                    <a:pt x="11" y="12"/>
                  </a:cubicBezTo>
                  <a:cubicBezTo>
                    <a:pt x="17" y="13"/>
                    <a:pt x="18" y="15"/>
                    <a:pt x="19" y="17"/>
                  </a:cubicBezTo>
                  <a:cubicBezTo>
                    <a:pt x="20" y="20"/>
                    <a:pt x="20" y="26"/>
                    <a:pt x="12" y="27"/>
                  </a:cubicBezTo>
                  <a:cubicBezTo>
                    <a:pt x="8" y="27"/>
                    <a:pt x="6" y="27"/>
                    <a:pt x="4" y="27"/>
                  </a:cubicBezTo>
                  <a:cubicBezTo>
                    <a:pt x="4" y="26"/>
                    <a:pt x="3" y="22"/>
                    <a:pt x="3" y="21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1"/>
                    <a:pt x="6" y="25"/>
                    <a:pt x="11" y="24"/>
                  </a:cubicBezTo>
                  <a:cubicBezTo>
                    <a:pt x="15" y="24"/>
                    <a:pt x="15" y="21"/>
                    <a:pt x="15" y="20"/>
                  </a:cubicBezTo>
                  <a:cubicBezTo>
                    <a:pt x="14" y="18"/>
                    <a:pt x="13" y="18"/>
                    <a:pt x="9" y="16"/>
                  </a:cubicBezTo>
                  <a:cubicBezTo>
                    <a:pt x="5" y="15"/>
                    <a:pt x="1" y="14"/>
                    <a:pt x="1" y="9"/>
                  </a:cubicBezTo>
                  <a:cubicBezTo>
                    <a:pt x="0" y="5"/>
                    <a:pt x="3" y="1"/>
                    <a:pt x="9" y="0"/>
                  </a:cubicBezTo>
                  <a:cubicBezTo>
                    <a:pt x="14" y="0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39" name="Freeform 260">
              <a:extLst>
                <a:ext uri="{FF2B5EF4-FFF2-40B4-BE49-F238E27FC236}">
                  <a16:creationId xmlns:a16="http://schemas.microsoft.com/office/drawing/2014/main" id="{3A0EE972-BB88-8C44-04AA-CAC3A510E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4" y="1512"/>
              <a:ext cx="84" cy="84"/>
            </a:xfrm>
            <a:custGeom>
              <a:avLst/>
              <a:gdLst>
                <a:gd name="T0" fmla="*/ 756 w 28"/>
                <a:gd name="T1" fmla="*/ 324 h 28"/>
                <a:gd name="T2" fmla="*/ 648 w 28"/>
                <a:gd name="T3" fmla="*/ 432 h 28"/>
                <a:gd name="T4" fmla="*/ 594 w 28"/>
                <a:gd name="T5" fmla="*/ 405 h 28"/>
                <a:gd name="T6" fmla="*/ 621 w 28"/>
                <a:gd name="T7" fmla="*/ 162 h 28"/>
                <a:gd name="T8" fmla="*/ 459 w 28"/>
                <a:gd name="T9" fmla="*/ 135 h 28"/>
                <a:gd name="T10" fmla="*/ 432 w 28"/>
                <a:gd name="T11" fmla="*/ 351 h 28"/>
                <a:gd name="T12" fmla="*/ 432 w 28"/>
                <a:gd name="T13" fmla="*/ 594 h 28"/>
                <a:gd name="T14" fmla="*/ 108 w 28"/>
                <a:gd name="T15" fmla="*/ 567 h 28"/>
                <a:gd name="T16" fmla="*/ 0 w 28"/>
                <a:gd name="T17" fmla="*/ 405 h 28"/>
                <a:gd name="T18" fmla="*/ 108 w 28"/>
                <a:gd name="T19" fmla="*/ 297 h 28"/>
                <a:gd name="T20" fmla="*/ 135 w 28"/>
                <a:gd name="T21" fmla="*/ 351 h 28"/>
                <a:gd name="T22" fmla="*/ 135 w 28"/>
                <a:gd name="T23" fmla="*/ 513 h 28"/>
                <a:gd name="T24" fmla="*/ 297 w 28"/>
                <a:gd name="T25" fmla="*/ 540 h 28"/>
                <a:gd name="T26" fmla="*/ 297 w 28"/>
                <a:gd name="T27" fmla="*/ 351 h 28"/>
                <a:gd name="T28" fmla="*/ 324 w 28"/>
                <a:gd name="T29" fmla="*/ 81 h 28"/>
                <a:gd name="T30" fmla="*/ 648 w 28"/>
                <a:gd name="T31" fmla="*/ 108 h 28"/>
                <a:gd name="T32" fmla="*/ 756 w 28"/>
                <a:gd name="T33" fmla="*/ 324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28">
                  <a:moveTo>
                    <a:pt x="28" y="12"/>
                  </a:moveTo>
                  <a:cubicBezTo>
                    <a:pt x="27" y="14"/>
                    <a:pt x="25" y="15"/>
                    <a:pt x="24" y="16"/>
                  </a:cubicBezTo>
                  <a:cubicBezTo>
                    <a:pt x="23" y="16"/>
                    <a:pt x="23" y="16"/>
                    <a:pt x="22" y="15"/>
                  </a:cubicBezTo>
                  <a:cubicBezTo>
                    <a:pt x="23" y="13"/>
                    <a:pt x="26" y="10"/>
                    <a:pt x="23" y="6"/>
                  </a:cubicBezTo>
                  <a:cubicBezTo>
                    <a:pt x="21" y="4"/>
                    <a:pt x="18" y="4"/>
                    <a:pt x="17" y="5"/>
                  </a:cubicBezTo>
                  <a:cubicBezTo>
                    <a:pt x="15" y="7"/>
                    <a:pt x="15" y="9"/>
                    <a:pt x="16" y="13"/>
                  </a:cubicBezTo>
                  <a:cubicBezTo>
                    <a:pt x="18" y="18"/>
                    <a:pt x="17" y="21"/>
                    <a:pt x="16" y="22"/>
                  </a:cubicBezTo>
                  <a:cubicBezTo>
                    <a:pt x="14" y="25"/>
                    <a:pt x="9" y="28"/>
                    <a:pt x="4" y="21"/>
                  </a:cubicBezTo>
                  <a:cubicBezTo>
                    <a:pt x="1" y="18"/>
                    <a:pt x="1" y="17"/>
                    <a:pt x="0" y="15"/>
                  </a:cubicBezTo>
                  <a:cubicBezTo>
                    <a:pt x="0" y="15"/>
                    <a:pt x="3" y="12"/>
                    <a:pt x="4" y="11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3"/>
                    <a:pt x="2" y="16"/>
                    <a:pt x="5" y="19"/>
                  </a:cubicBezTo>
                  <a:cubicBezTo>
                    <a:pt x="8" y="23"/>
                    <a:pt x="10" y="21"/>
                    <a:pt x="11" y="20"/>
                  </a:cubicBezTo>
                  <a:cubicBezTo>
                    <a:pt x="13" y="19"/>
                    <a:pt x="12" y="18"/>
                    <a:pt x="11" y="13"/>
                  </a:cubicBezTo>
                  <a:cubicBezTo>
                    <a:pt x="10" y="10"/>
                    <a:pt x="9" y="6"/>
                    <a:pt x="12" y="3"/>
                  </a:cubicBezTo>
                  <a:cubicBezTo>
                    <a:pt x="16" y="0"/>
                    <a:pt x="21" y="0"/>
                    <a:pt x="24" y="4"/>
                  </a:cubicBezTo>
                  <a:cubicBezTo>
                    <a:pt x="28" y="8"/>
                    <a:pt x="28" y="12"/>
                    <a:pt x="2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0" name="Freeform 261">
              <a:extLst>
                <a:ext uri="{FF2B5EF4-FFF2-40B4-BE49-F238E27FC236}">
                  <a16:creationId xmlns:a16="http://schemas.microsoft.com/office/drawing/2014/main" id="{0A501F39-04B1-8360-A2E9-2733894AA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3" y="746"/>
              <a:ext cx="69" cy="84"/>
            </a:xfrm>
            <a:custGeom>
              <a:avLst/>
              <a:gdLst>
                <a:gd name="T0" fmla="*/ 324 w 23"/>
                <a:gd name="T1" fmla="*/ 756 h 28"/>
                <a:gd name="T2" fmla="*/ 297 w 23"/>
                <a:gd name="T3" fmla="*/ 702 h 28"/>
                <a:gd name="T4" fmla="*/ 324 w 23"/>
                <a:gd name="T5" fmla="*/ 675 h 28"/>
                <a:gd name="T6" fmla="*/ 324 w 23"/>
                <a:gd name="T7" fmla="*/ 513 h 28"/>
                <a:gd name="T8" fmla="*/ 189 w 23"/>
                <a:gd name="T9" fmla="*/ 270 h 28"/>
                <a:gd name="T10" fmla="*/ 54 w 23"/>
                <a:gd name="T11" fmla="*/ 189 h 28"/>
                <a:gd name="T12" fmla="*/ 27 w 23"/>
                <a:gd name="T13" fmla="*/ 189 h 28"/>
                <a:gd name="T14" fmla="*/ 0 w 23"/>
                <a:gd name="T15" fmla="*/ 162 h 28"/>
                <a:gd name="T16" fmla="*/ 297 w 23"/>
                <a:gd name="T17" fmla="*/ 0 h 28"/>
                <a:gd name="T18" fmla="*/ 324 w 23"/>
                <a:gd name="T19" fmla="*/ 54 h 28"/>
                <a:gd name="T20" fmla="*/ 297 w 23"/>
                <a:gd name="T21" fmla="*/ 54 h 28"/>
                <a:gd name="T22" fmla="*/ 297 w 23"/>
                <a:gd name="T23" fmla="*/ 216 h 28"/>
                <a:gd name="T24" fmla="*/ 432 w 23"/>
                <a:gd name="T25" fmla="*/ 459 h 28"/>
                <a:gd name="T26" fmla="*/ 540 w 23"/>
                <a:gd name="T27" fmla="*/ 567 h 28"/>
                <a:gd name="T28" fmla="*/ 594 w 23"/>
                <a:gd name="T29" fmla="*/ 540 h 28"/>
                <a:gd name="T30" fmla="*/ 621 w 23"/>
                <a:gd name="T31" fmla="*/ 594 h 28"/>
                <a:gd name="T32" fmla="*/ 324 w 23"/>
                <a:gd name="T33" fmla="*/ 756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28">
                  <a:moveTo>
                    <a:pt x="12" y="28"/>
                  </a:moveTo>
                  <a:cubicBezTo>
                    <a:pt x="11" y="28"/>
                    <a:pt x="11" y="27"/>
                    <a:pt x="11" y="26"/>
                  </a:cubicBezTo>
                  <a:cubicBezTo>
                    <a:pt x="11" y="26"/>
                    <a:pt x="12" y="26"/>
                    <a:pt x="12" y="25"/>
                  </a:cubicBezTo>
                  <a:cubicBezTo>
                    <a:pt x="14" y="24"/>
                    <a:pt x="14" y="23"/>
                    <a:pt x="12" y="19"/>
                  </a:cubicBezTo>
                  <a:cubicBezTo>
                    <a:pt x="10" y="17"/>
                    <a:pt x="8" y="12"/>
                    <a:pt x="7" y="10"/>
                  </a:cubicBezTo>
                  <a:cubicBezTo>
                    <a:pt x="6" y="8"/>
                    <a:pt x="5" y="6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3"/>
                    <a:pt x="8" y="1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4"/>
                    <a:pt x="10" y="6"/>
                    <a:pt x="11" y="8"/>
                  </a:cubicBezTo>
                  <a:cubicBezTo>
                    <a:pt x="13" y="11"/>
                    <a:pt x="15" y="15"/>
                    <a:pt x="16" y="17"/>
                  </a:cubicBezTo>
                  <a:cubicBezTo>
                    <a:pt x="18" y="21"/>
                    <a:pt x="18" y="22"/>
                    <a:pt x="20" y="21"/>
                  </a:cubicBezTo>
                  <a:cubicBezTo>
                    <a:pt x="21" y="21"/>
                    <a:pt x="21" y="21"/>
                    <a:pt x="22" y="20"/>
                  </a:cubicBezTo>
                  <a:cubicBezTo>
                    <a:pt x="22" y="21"/>
                    <a:pt x="23" y="22"/>
                    <a:pt x="23" y="22"/>
                  </a:cubicBezTo>
                  <a:cubicBezTo>
                    <a:pt x="20" y="24"/>
                    <a:pt x="15" y="26"/>
                    <a:pt x="1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1" name="Freeform 262">
              <a:extLst>
                <a:ext uri="{FF2B5EF4-FFF2-40B4-BE49-F238E27FC236}">
                  <a16:creationId xmlns:a16="http://schemas.microsoft.com/office/drawing/2014/main" id="{F221C462-2E0D-D9C9-B08A-FC9EB76C7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2" y="713"/>
              <a:ext cx="71" cy="87"/>
            </a:xfrm>
            <a:custGeom>
              <a:avLst/>
              <a:gdLst>
                <a:gd name="T0" fmla="*/ 210 w 24"/>
                <a:gd name="T1" fmla="*/ 756 h 29"/>
                <a:gd name="T2" fmla="*/ 130 w 24"/>
                <a:gd name="T3" fmla="*/ 621 h 29"/>
                <a:gd name="T4" fmla="*/ 183 w 24"/>
                <a:gd name="T5" fmla="*/ 594 h 29"/>
                <a:gd name="T6" fmla="*/ 385 w 24"/>
                <a:gd name="T7" fmla="*/ 675 h 29"/>
                <a:gd name="T8" fmla="*/ 464 w 24"/>
                <a:gd name="T9" fmla="*/ 540 h 29"/>
                <a:gd name="T10" fmla="*/ 290 w 24"/>
                <a:gd name="T11" fmla="*/ 459 h 29"/>
                <a:gd name="T12" fmla="*/ 53 w 24"/>
                <a:gd name="T13" fmla="*/ 351 h 29"/>
                <a:gd name="T14" fmla="*/ 210 w 24"/>
                <a:gd name="T15" fmla="*/ 54 h 29"/>
                <a:gd name="T16" fmla="*/ 385 w 24"/>
                <a:gd name="T17" fmla="*/ 0 h 29"/>
                <a:gd name="T18" fmla="*/ 438 w 24"/>
                <a:gd name="T19" fmla="*/ 162 h 29"/>
                <a:gd name="T20" fmla="*/ 385 w 24"/>
                <a:gd name="T21" fmla="*/ 189 h 29"/>
                <a:gd name="T22" fmla="*/ 237 w 24"/>
                <a:gd name="T23" fmla="*/ 108 h 29"/>
                <a:gd name="T24" fmla="*/ 157 w 24"/>
                <a:gd name="T25" fmla="*/ 243 h 29"/>
                <a:gd name="T26" fmla="*/ 331 w 24"/>
                <a:gd name="T27" fmla="*/ 324 h 29"/>
                <a:gd name="T28" fmla="*/ 568 w 24"/>
                <a:gd name="T29" fmla="*/ 459 h 29"/>
                <a:gd name="T30" fmla="*/ 411 w 24"/>
                <a:gd name="T31" fmla="*/ 729 h 29"/>
                <a:gd name="T32" fmla="*/ 210 w 24"/>
                <a:gd name="T33" fmla="*/ 75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8" y="28"/>
                  </a:moveTo>
                  <a:cubicBezTo>
                    <a:pt x="7" y="26"/>
                    <a:pt x="6" y="24"/>
                    <a:pt x="5" y="23"/>
                  </a:cubicBezTo>
                  <a:cubicBezTo>
                    <a:pt x="5" y="22"/>
                    <a:pt x="6" y="21"/>
                    <a:pt x="7" y="22"/>
                  </a:cubicBezTo>
                  <a:cubicBezTo>
                    <a:pt x="9" y="23"/>
                    <a:pt x="10" y="27"/>
                    <a:pt x="15" y="25"/>
                  </a:cubicBezTo>
                  <a:cubicBezTo>
                    <a:pt x="18" y="24"/>
                    <a:pt x="19" y="22"/>
                    <a:pt x="18" y="20"/>
                  </a:cubicBezTo>
                  <a:cubicBezTo>
                    <a:pt x="18" y="18"/>
                    <a:pt x="15" y="17"/>
                    <a:pt x="11" y="17"/>
                  </a:cubicBezTo>
                  <a:cubicBezTo>
                    <a:pt x="6" y="16"/>
                    <a:pt x="4" y="15"/>
                    <a:pt x="2" y="13"/>
                  </a:cubicBezTo>
                  <a:cubicBezTo>
                    <a:pt x="1" y="11"/>
                    <a:pt x="0" y="5"/>
                    <a:pt x="8" y="2"/>
                  </a:cubicBezTo>
                  <a:cubicBezTo>
                    <a:pt x="11" y="1"/>
                    <a:pt x="14" y="1"/>
                    <a:pt x="15" y="0"/>
                  </a:cubicBezTo>
                  <a:cubicBezTo>
                    <a:pt x="15" y="1"/>
                    <a:pt x="17" y="4"/>
                    <a:pt x="17" y="6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5" y="6"/>
                    <a:pt x="13" y="3"/>
                    <a:pt x="9" y="4"/>
                  </a:cubicBezTo>
                  <a:cubicBezTo>
                    <a:pt x="5" y="5"/>
                    <a:pt x="5" y="8"/>
                    <a:pt x="6" y="9"/>
                  </a:cubicBezTo>
                  <a:cubicBezTo>
                    <a:pt x="7" y="11"/>
                    <a:pt x="8" y="11"/>
                    <a:pt x="13" y="12"/>
                  </a:cubicBezTo>
                  <a:cubicBezTo>
                    <a:pt x="16" y="12"/>
                    <a:pt x="20" y="12"/>
                    <a:pt x="22" y="17"/>
                  </a:cubicBezTo>
                  <a:cubicBezTo>
                    <a:pt x="24" y="21"/>
                    <a:pt x="21" y="25"/>
                    <a:pt x="16" y="27"/>
                  </a:cubicBezTo>
                  <a:cubicBezTo>
                    <a:pt x="11" y="29"/>
                    <a:pt x="8" y="28"/>
                    <a:pt x="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2" name="Freeform 263">
              <a:extLst>
                <a:ext uri="{FF2B5EF4-FFF2-40B4-BE49-F238E27FC236}">
                  <a16:creationId xmlns:a16="http://schemas.microsoft.com/office/drawing/2014/main" id="{D233410A-1943-8DCF-A5C1-1E2881FC7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1" y="785"/>
              <a:ext cx="81" cy="83"/>
            </a:xfrm>
            <a:custGeom>
              <a:avLst/>
              <a:gdLst>
                <a:gd name="T0" fmla="*/ 378 w 27"/>
                <a:gd name="T1" fmla="*/ 729 h 28"/>
                <a:gd name="T2" fmla="*/ 270 w 27"/>
                <a:gd name="T3" fmla="*/ 623 h 28"/>
                <a:gd name="T4" fmla="*/ 324 w 27"/>
                <a:gd name="T5" fmla="*/ 572 h 28"/>
                <a:gd name="T6" fmla="*/ 540 w 27"/>
                <a:gd name="T7" fmla="*/ 599 h 28"/>
                <a:gd name="T8" fmla="*/ 594 w 27"/>
                <a:gd name="T9" fmla="*/ 465 h 28"/>
                <a:gd name="T10" fmla="*/ 378 w 27"/>
                <a:gd name="T11" fmla="*/ 412 h 28"/>
                <a:gd name="T12" fmla="*/ 135 w 27"/>
                <a:gd name="T13" fmla="*/ 385 h 28"/>
                <a:gd name="T14" fmla="*/ 189 w 27"/>
                <a:gd name="T15" fmla="*/ 80 h 28"/>
                <a:gd name="T16" fmla="*/ 351 w 27"/>
                <a:gd name="T17" fmla="*/ 0 h 28"/>
                <a:gd name="T18" fmla="*/ 459 w 27"/>
                <a:gd name="T19" fmla="*/ 107 h 28"/>
                <a:gd name="T20" fmla="*/ 405 w 27"/>
                <a:gd name="T21" fmla="*/ 130 h 28"/>
                <a:gd name="T22" fmla="*/ 243 w 27"/>
                <a:gd name="T23" fmla="*/ 130 h 28"/>
                <a:gd name="T24" fmla="*/ 189 w 27"/>
                <a:gd name="T25" fmla="*/ 264 h 28"/>
                <a:gd name="T26" fmla="*/ 378 w 27"/>
                <a:gd name="T27" fmla="*/ 291 h 28"/>
                <a:gd name="T28" fmla="*/ 675 w 27"/>
                <a:gd name="T29" fmla="*/ 344 h 28"/>
                <a:gd name="T30" fmla="*/ 594 w 27"/>
                <a:gd name="T31" fmla="*/ 649 h 28"/>
                <a:gd name="T32" fmla="*/ 378 w 27"/>
                <a:gd name="T33" fmla="*/ 729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8">
                  <a:moveTo>
                    <a:pt x="14" y="28"/>
                  </a:moveTo>
                  <a:cubicBezTo>
                    <a:pt x="12" y="27"/>
                    <a:pt x="11" y="25"/>
                    <a:pt x="10" y="24"/>
                  </a:cubicBezTo>
                  <a:cubicBezTo>
                    <a:pt x="10" y="23"/>
                    <a:pt x="11" y="22"/>
                    <a:pt x="12" y="22"/>
                  </a:cubicBezTo>
                  <a:cubicBezTo>
                    <a:pt x="14" y="23"/>
                    <a:pt x="16" y="26"/>
                    <a:pt x="20" y="23"/>
                  </a:cubicBezTo>
                  <a:cubicBezTo>
                    <a:pt x="23" y="21"/>
                    <a:pt x="23" y="19"/>
                    <a:pt x="22" y="18"/>
                  </a:cubicBezTo>
                  <a:cubicBezTo>
                    <a:pt x="21" y="15"/>
                    <a:pt x="18" y="15"/>
                    <a:pt x="14" y="16"/>
                  </a:cubicBezTo>
                  <a:cubicBezTo>
                    <a:pt x="9" y="17"/>
                    <a:pt x="6" y="17"/>
                    <a:pt x="5" y="15"/>
                  </a:cubicBezTo>
                  <a:cubicBezTo>
                    <a:pt x="3" y="13"/>
                    <a:pt x="0" y="8"/>
                    <a:pt x="7" y="3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4" y="0"/>
                    <a:pt x="16" y="3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2" y="2"/>
                    <a:pt x="9" y="5"/>
                  </a:cubicBezTo>
                  <a:cubicBezTo>
                    <a:pt x="5" y="7"/>
                    <a:pt x="6" y="9"/>
                    <a:pt x="7" y="10"/>
                  </a:cubicBezTo>
                  <a:cubicBezTo>
                    <a:pt x="8" y="12"/>
                    <a:pt x="10" y="12"/>
                    <a:pt x="14" y="11"/>
                  </a:cubicBezTo>
                  <a:cubicBezTo>
                    <a:pt x="18" y="10"/>
                    <a:pt x="22" y="9"/>
                    <a:pt x="25" y="13"/>
                  </a:cubicBezTo>
                  <a:cubicBezTo>
                    <a:pt x="27" y="17"/>
                    <a:pt x="26" y="22"/>
                    <a:pt x="22" y="25"/>
                  </a:cubicBezTo>
                  <a:cubicBezTo>
                    <a:pt x="17" y="28"/>
                    <a:pt x="14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3" name="Freeform 264">
              <a:extLst>
                <a:ext uri="{FF2B5EF4-FFF2-40B4-BE49-F238E27FC236}">
                  <a16:creationId xmlns:a16="http://schemas.microsoft.com/office/drawing/2014/main" id="{862A8DFD-183A-0D60-D9EE-CA12109DE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62" y="1416"/>
              <a:ext cx="108" cy="117"/>
            </a:xfrm>
            <a:custGeom>
              <a:avLst/>
              <a:gdLst>
                <a:gd name="T0" fmla="*/ 351 w 36"/>
                <a:gd name="T1" fmla="*/ 0 h 39"/>
                <a:gd name="T2" fmla="*/ 405 w 36"/>
                <a:gd name="T3" fmla="*/ 27 h 39"/>
                <a:gd name="T4" fmla="*/ 378 w 36"/>
                <a:gd name="T5" fmla="*/ 54 h 39"/>
                <a:gd name="T6" fmla="*/ 486 w 36"/>
                <a:gd name="T7" fmla="*/ 189 h 39"/>
                <a:gd name="T8" fmla="*/ 756 w 36"/>
                <a:gd name="T9" fmla="*/ 297 h 39"/>
                <a:gd name="T10" fmla="*/ 891 w 36"/>
                <a:gd name="T11" fmla="*/ 297 h 39"/>
                <a:gd name="T12" fmla="*/ 918 w 36"/>
                <a:gd name="T13" fmla="*/ 270 h 39"/>
                <a:gd name="T14" fmla="*/ 972 w 36"/>
                <a:gd name="T15" fmla="*/ 297 h 39"/>
                <a:gd name="T16" fmla="*/ 891 w 36"/>
                <a:gd name="T17" fmla="*/ 486 h 39"/>
                <a:gd name="T18" fmla="*/ 864 w 36"/>
                <a:gd name="T19" fmla="*/ 513 h 39"/>
                <a:gd name="T20" fmla="*/ 810 w 36"/>
                <a:gd name="T21" fmla="*/ 513 h 39"/>
                <a:gd name="T22" fmla="*/ 216 w 36"/>
                <a:gd name="T23" fmla="*/ 648 h 39"/>
                <a:gd name="T24" fmla="*/ 459 w 36"/>
                <a:gd name="T25" fmla="*/ 810 h 39"/>
                <a:gd name="T26" fmla="*/ 621 w 36"/>
                <a:gd name="T27" fmla="*/ 837 h 39"/>
                <a:gd name="T28" fmla="*/ 648 w 36"/>
                <a:gd name="T29" fmla="*/ 783 h 39"/>
                <a:gd name="T30" fmla="*/ 702 w 36"/>
                <a:gd name="T31" fmla="*/ 837 h 39"/>
                <a:gd name="T32" fmla="*/ 540 w 36"/>
                <a:gd name="T33" fmla="*/ 1053 h 39"/>
                <a:gd name="T34" fmla="*/ 486 w 36"/>
                <a:gd name="T35" fmla="*/ 1026 h 39"/>
                <a:gd name="T36" fmla="*/ 513 w 36"/>
                <a:gd name="T37" fmla="*/ 999 h 39"/>
                <a:gd name="T38" fmla="*/ 432 w 36"/>
                <a:gd name="T39" fmla="*/ 864 h 39"/>
                <a:gd name="T40" fmla="*/ 27 w 36"/>
                <a:gd name="T41" fmla="*/ 621 h 39"/>
                <a:gd name="T42" fmla="*/ 27 w 36"/>
                <a:gd name="T43" fmla="*/ 567 h 39"/>
                <a:gd name="T44" fmla="*/ 783 w 36"/>
                <a:gd name="T45" fmla="*/ 378 h 39"/>
                <a:gd name="T46" fmla="*/ 459 w 36"/>
                <a:gd name="T47" fmla="*/ 243 h 39"/>
                <a:gd name="T48" fmla="*/ 297 w 36"/>
                <a:gd name="T49" fmla="*/ 243 h 39"/>
                <a:gd name="T50" fmla="*/ 297 w 36"/>
                <a:gd name="T51" fmla="*/ 270 h 39"/>
                <a:gd name="T52" fmla="*/ 243 w 36"/>
                <a:gd name="T53" fmla="*/ 243 h 39"/>
                <a:gd name="T54" fmla="*/ 351 w 36"/>
                <a:gd name="T55" fmla="*/ 0 h 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6" h="39">
                  <a:moveTo>
                    <a:pt x="13" y="0"/>
                  </a:move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4"/>
                    <a:pt x="15" y="5"/>
                    <a:pt x="18" y="7"/>
                  </a:cubicBezTo>
                  <a:cubicBezTo>
                    <a:pt x="21" y="8"/>
                    <a:pt x="25" y="10"/>
                    <a:pt x="28" y="11"/>
                  </a:cubicBezTo>
                  <a:cubicBezTo>
                    <a:pt x="30" y="12"/>
                    <a:pt x="32" y="13"/>
                    <a:pt x="33" y="11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5" y="10"/>
                    <a:pt x="35" y="10"/>
                    <a:pt x="36" y="11"/>
                  </a:cubicBezTo>
                  <a:cubicBezTo>
                    <a:pt x="35" y="12"/>
                    <a:pt x="34" y="16"/>
                    <a:pt x="33" y="18"/>
                  </a:cubicBezTo>
                  <a:cubicBezTo>
                    <a:pt x="32" y="18"/>
                    <a:pt x="32" y="18"/>
                    <a:pt x="32" y="19"/>
                  </a:cubicBezTo>
                  <a:cubicBezTo>
                    <a:pt x="32" y="19"/>
                    <a:pt x="31" y="19"/>
                    <a:pt x="30" y="19"/>
                  </a:cubicBezTo>
                  <a:cubicBezTo>
                    <a:pt x="29" y="19"/>
                    <a:pt x="10" y="23"/>
                    <a:pt x="8" y="24"/>
                  </a:cubicBezTo>
                  <a:cubicBezTo>
                    <a:pt x="10" y="25"/>
                    <a:pt x="16" y="29"/>
                    <a:pt x="17" y="30"/>
                  </a:cubicBezTo>
                  <a:cubicBezTo>
                    <a:pt x="20" y="32"/>
                    <a:pt x="21" y="33"/>
                    <a:pt x="23" y="31"/>
                  </a:cubicBezTo>
                  <a:cubicBezTo>
                    <a:pt x="23" y="30"/>
                    <a:pt x="24" y="30"/>
                    <a:pt x="24" y="29"/>
                  </a:cubicBezTo>
                  <a:cubicBezTo>
                    <a:pt x="25" y="29"/>
                    <a:pt x="25" y="30"/>
                    <a:pt x="26" y="31"/>
                  </a:cubicBezTo>
                  <a:cubicBezTo>
                    <a:pt x="24" y="34"/>
                    <a:pt x="21" y="37"/>
                    <a:pt x="20" y="39"/>
                  </a:cubicBezTo>
                  <a:cubicBezTo>
                    <a:pt x="19" y="39"/>
                    <a:pt x="18" y="39"/>
                    <a:pt x="18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5"/>
                    <a:pt x="19" y="35"/>
                    <a:pt x="16" y="32"/>
                  </a:cubicBezTo>
                  <a:cubicBezTo>
                    <a:pt x="13" y="31"/>
                    <a:pt x="2" y="23"/>
                    <a:pt x="1" y="23"/>
                  </a:cubicBezTo>
                  <a:cubicBezTo>
                    <a:pt x="1" y="22"/>
                    <a:pt x="0" y="21"/>
                    <a:pt x="1" y="21"/>
                  </a:cubicBezTo>
                  <a:cubicBezTo>
                    <a:pt x="5" y="20"/>
                    <a:pt x="27" y="15"/>
                    <a:pt x="29" y="14"/>
                  </a:cubicBezTo>
                  <a:cubicBezTo>
                    <a:pt x="27" y="14"/>
                    <a:pt x="19" y="10"/>
                    <a:pt x="17" y="9"/>
                  </a:cubicBezTo>
                  <a:cubicBezTo>
                    <a:pt x="13" y="7"/>
                    <a:pt x="12" y="7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10"/>
                    <a:pt x="9" y="9"/>
                  </a:cubicBezTo>
                  <a:cubicBezTo>
                    <a:pt x="10" y="7"/>
                    <a:pt x="12" y="2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4" name="Freeform 265">
              <a:extLst>
                <a:ext uri="{FF2B5EF4-FFF2-40B4-BE49-F238E27FC236}">
                  <a16:creationId xmlns:a16="http://schemas.microsoft.com/office/drawing/2014/main" id="{666BB9DB-7BAC-ECCE-E5B6-13F930A6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3" y="1084"/>
              <a:ext cx="90" cy="108"/>
            </a:xfrm>
            <a:custGeom>
              <a:avLst/>
              <a:gdLst>
                <a:gd name="T0" fmla="*/ 675 w 30"/>
                <a:gd name="T1" fmla="*/ 972 h 36"/>
                <a:gd name="T2" fmla="*/ 621 w 30"/>
                <a:gd name="T3" fmla="*/ 972 h 36"/>
                <a:gd name="T4" fmla="*/ 621 w 30"/>
                <a:gd name="T5" fmla="*/ 918 h 36"/>
                <a:gd name="T6" fmla="*/ 486 w 30"/>
                <a:gd name="T7" fmla="*/ 837 h 36"/>
                <a:gd name="T8" fmla="*/ 216 w 30"/>
                <a:gd name="T9" fmla="*/ 810 h 36"/>
                <a:gd name="T10" fmla="*/ 54 w 30"/>
                <a:gd name="T11" fmla="*/ 864 h 36"/>
                <a:gd name="T12" fmla="*/ 54 w 30"/>
                <a:gd name="T13" fmla="*/ 891 h 36"/>
                <a:gd name="T14" fmla="*/ 0 w 30"/>
                <a:gd name="T15" fmla="*/ 891 h 36"/>
                <a:gd name="T16" fmla="*/ 27 w 30"/>
                <a:gd name="T17" fmla="*/ 675 h 36"/>
                <a:gd name="T18" fmla="*/ 27 w 30"/>
                <a:gd name="T19" fmla="*/ 648 h 36"/>
                <a:gd name="T20" fmla="*/ 81 w 30"/>
                <a:gd name="T21" fmla="*/ 621 h 36"/>
                <a:gd name="T22" fmla="*/ 594 w 30"/>
                <a:gd name="T23" fmla="*/ 297 h 36"/>
                <a:gd name="T24" fmla="*/ 297 w 30"/>
                <a:gd name="T25" fmla="*/ 243 h 36"/>
                <a:gd name="T26" fmla="*/ 162 w 30"/>
                <a:gd name="T27" fmla="*/ 270 h 36"/>
                <a:gd name="T28" fmla="*/ 135 w 30"/>
                <a:gd name="T29" fmla="*/ 297 h 36"/>
                <a:gd name="T30" fmla="*/ 81 w 30"/>
                <a:gd name="T31" fmla="*/ 297 h 36"/>
                <a:gd name="T32" fmla="*/ 162 w 30"/>
                <a:gd name="T33" fmla="*/ 27 h 36"/>
                <a:gd name="T34" fmla="*/ 216 w 30"/>
                <a:gd name="T35" fmla="*/ 27 h 36"/>
                <a:gd name="T36" fmla="*/ 189 w 30"/>
                <a:gd name="T37" fmla="*/ 81 h 36"/>
                <a:gd name="T38" fmla="*/ 324 w 30"/>
                <a:gd name="T39" fmla="*/ 162 h 36"/>
                <a:gd name="T40" fmla="*/ 783 w 30"/>
                <a:gd name="T41" fmla="*/ 270 h 36"/>
                <a:gd name="T42" fmla="*/ 810 w 30"/>
                <a:gd name="T43" fmla="*/ 324 h 36"/>
                <a:gd name="T44" fmla="*/ 162 w 30"/>
                <a:gd name="T45" fmla="*/ 729 h 36"/>
                <a:gd name="T46" fmla="*/ 486 w 30"/>
                <a:gd name="T47" fmla="*/ 783 h 36"/>
                <a:gd name="T48" fmla="*/ 648 w 30"/>
                <a:gd name="T49" fmla="*/ 729 h 36"/>
                <a:gd name="T50" fmla="*/ 648 w 30"/>
                <a:gd name="T51" fmla="*/ 675 h 36"/>
                <a:gd name="T52" fmla="*/ 702 w 30"/>
                <a:gd name="T53" fmla="*/ 702 h 36"/>
                <a:gd name="T54" fmla="*/ 675 w 30"/>
                <a:gd name="T55" fmla="*/ 972 h 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36">
                  <a:moveTo>
                    <a:pt x="25" y="36"/>
                  </a:moveTo>
                  <a:cubicBezTo>
                    <a:pt x="24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4"/>
                  </a:cubicBezTo>
                  <a:cubicBezTo>
                    <a:pt x="23" y="32"/>
                    <a:pt x="22" y="32"/>
                    <a:pt x="18" y="31"/>
                  </a:cubicBezTo>
                  <a:cubicBezTo>
                    <a:pt x="15" y="31"/>
                    <a:pt x="10" y="30"/>
                    <a:pt x="8" y="30"/>
                  </a:cubicBezTo>
                  <a:cubicBezTo>
                    <a:pt x="5" y="30"/>
                    <a:pt x="3" y="29"/>
                    <a:pt x="2" y="32"/>
                  </a:cubicBezTo>
                  <a:cubicBezTo>
                    <a:pt x="2" y="32"/>
                    <a:pt x="2" y="32"/>
                    <a:pt x="2" y="33"/>
                  </a:cubicBezTo>
                  <a:cubicBezTo>
                    <a:pt x="1" y="33"/>
                    <a:pt x="0" y="33"/>
                    <a:pt x="0" y="33"/>
                  </a:cubicBezTo>
                  <a:cubicBezTo>
                    <a:pt x="0" y="31"/>
                    <a:pt x="0" y="27"/>
                    <a:pt x="1" y="25"/>
                  </a:cubicBezTo>
                  <a:cubicBezTo>
                    <a:pt x="1" y="25"/>
                    <a:pt x="1" y="25"/>
                    <a:pt x="1" y="24"/>
                  </a:cubicBezTo>
                  <a:cubicBezTo>
                    <a:pt x="1" y="24"/>
                    <a:pt x="2" y="24"/>
                    <a:pt x="3" y="23"/>
                  </a:cubicBezTo>
                  <a:cubicBezTo>
                    <a:pt x="4" y="23"/>
                    <a:pt x="20" y="13"/>
                    <a:pt x="22" y="11"/>
                  </a:cubicBezTo>
                  <a:cubicBezTo>
                    <a:pt x="20" y="11"/>
                    <a:pt x="13" y="9"/>
                    <a:pt x="11" y="9"/>
                  </a:cubicBezTo>
                  <a:cubicBezTo>
                    <a:pt x="8" y="8"/>
                    <a:pt x="6" y="8"/>
                    <a:pt x="6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4" y="7"/>
                    <a:pt x="5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7" y="4"/>
                    <a:pt x="8" y="5"/>
                    <a:pt x="12" y="6"/>
                  </a:cubicBezTo>
                  <a:cubicBezTo>
                    <a:pt x="15" y="7"/>
                    <a:pt x="28" y="10"/>
                    <a:pt x="29" y="10"/>
                  </a:cubicBezTo>
                  <a:cubicBezTo>
                    <a:pt x="30" y="11"/>
                    <a:pt x="30" y="11"/>
                    <a:pt x="30" y="12"/>
                  </a:cubicBezTo>
                  <a:cubicBezTo>
                    <a:pt x="26" y="14"/>
                    <a:pt x="7" y="27"/>
                    <a:pt x="6" y="27"/>
                  </a:cubicBezTo>
                  <a:cubicBezTo>
                    <a:pt x="7" y="28"/>
                    <a:pt x="16" y="28"/>
                    <a:pt x="18" y="29"/>
                  </a:cubicBezTo>
                  <a:cubicBezTo>
                    <a:pt x="22" y="29"/>
                    <a:pt x="23" y="28"/>
                    <a:pt x="24" y="27"/>
                  </a:cubicBezTo>
                  <a:cubicBezTo>
                    <a:pt x="24" y="26"/>
                    <a:pt x="24" y="26"/>
                    <a:pt x="24" y="25"/>
                  </a:cubicBezTo>
                  <a:cubicBezTo>
                    <a:pt x="25" y="25"/>
                    <a:pt x="26" y="25"/>
                    <a:pt x="26" y="26"/>
                  </a:cubicBezTo>
                  <a:cubicBezTo>
                    <a:pt x="26" y="28"/>
                    <a:pt x="25" y="34"/>
                    <a:pt x="2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5" name="Freeform 266">
              <a:extLst>
                <a:ext uri="{FF2B5EF4-FFF2-40B4-BE49-F238E27FC236}">
                  <a16:creationId xmlns:a16="http://schemas.microsoft.com/office/drawing/2014/main" id="{E12983A0-C873-1B3E-A951-F9CDF39A5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1" y="833"/>
              <a:ext cx="111" cy="119"/>
            </a:xfrm>
            <a:custGeom>
              <a:avLst/>
              <a:gdLst>
                <a:gd name="T0" fmla="*/ 540 w 37"/>
                <a:gd name="T1" fmla="*/ 1053 h 40"/>
                <a:gd name="T2" fmla="*/ 486 w 37"/>
                <a:gd name="T3" fmla="*/ 1026 h 40"/>
                <a:gd name="T4" fmla="*/ 513 w 37"/>
                <a:gd name="T5" fmla="*/ 1000 h 40"/>
                <a:gd name="T6" fmla="*/ 432 w 37"/>
                <a:gd name="T7" fmla="*/ 842 h 40"/>
                <a:gd name="T8" fmla="*/ 216 w 37"/>
                <a:gd name="T9" fmla="*/ 681 h 40"/>
                <a:gd name="T10" fmla="*/ 54 w 37"/>
                <a:gd name="T11" fmla="*/ 628 h 40"/>
                <a:gd name="T12" fmla="*/ 54 w 37"/>
                <a:gd name="T13" fmla="*/ 655 h 40"/>
                <a:gd name="T14" fmla="*/ 0 w 37"/>
                <a:gd name="T15" fmla="*/ 628 h 40"/>
                <a:gd name="T16" fmla="*/ 108 w 37"/>
                <a:gd name="T17" fmla="*/ 479 h 40"/>
                <a:gd name="T18" fmla="*/ 135 w 37"/>
                <a:gd name="T19" fmla="*/ 452 h 40"/>
                <a:gd name="T20" fmla="*/ 216 w 37"/>
                <a:gd name="T21" fmla="*/ 452 h 40"/>
                <a:gd name="T22" fmla="*/ 810 w 37"/>
                <a:gd name="T23" fmla="*/ 479 h 40"/>
                <a:gd name="T24" fmla="*/ 594 w 37"/>
                <a:gd name="T25" fmla="*/ 265 h 40"/>
                <a:gd name="T26" fmla="*/ 459 w 37"/>
                <a:gd name="T27" fmla="*/ 211 h 40"/>
                <a:gd name="T28" fmla="*/ 432 w 37"/>
                <a:gd name="T29" fmla="*/ 238 h 40"/>
                <a:gd name="T30" fmla="*/ 378 w 37"/>
                <a:gd name="T31" fmla="*/ 184 h 40"/>
                <a:gd name="T32" fmla="*/ 594 w 37"/>
                <a:gd name="T33" fmla="*/ 0 h 40"/>
                <a:gd name="T34" fmla="*/ 621 w 37"/>
                <a:gd name="T35" fmla="*/ 54 h 40"/>
                <a:gd name="T36" fmla="*/ 594 w 37"/>
                <a:gd name="T37" fmla="*/ 54 h 40"/>
                <a:gd name="T38" fmla="*/ 648 w 37"/>
                <a:gd name="T39" fmla="*/ 211 h 40"/>
                <a:gd name="T40" fmla="*/ 999 w 37"/>
                <a:gd name="T41" fmla="*/ 547 h 40"/>
                <a:gd name="T42" fmla="*/ 972 w 37"/>
                <a:gd name="T43" fmla="*/ 574 h 40"/>
                <a:gd name="T44" fmla="*/ 216 w 37"/>
                <a:gd name="T45" fmla="*/ 574 h 40"/>
                <a:gd name="T46" fmla="*/ 486 w 37"/>
                <a:gd name="T47" fmla="*/ 788 h 40"/>
                <a:gd name="T48" fmla="*/ 621 w 37"/>
                <a:gd name="T49" fmla="*/ 842 h 40"/>
                <a:gd name="T50" fmla="*/ 648 w 37"/>
                <a:gd name="T51" fmla="*/ 815 h 40"/>
                <a:gd name="T52" fmla="*/ 702 w 37"/>
                <a:gd name="T53" fmla="*/ 842 h 40"/>
                <a:gd name="T54" fmla="*/ 540 w 37"/>
                <a:gd name="T55" fmla="*/ 1053 h 4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7" h="40">
                  <a:moveTo>
                    <a:pt x="20" y="40"/>
                  </a:moveTo>
                  <a:cubicBezTo>
                    <a:pt x="19" y="40"/>
                    <a:pt x="18" y="39"/>
                    <a:pt x="18" y="39"/>
                  </a:cubicBezTo>
                  <a:cubicBezTo>
                    <a:pt x="18" y="38"/>
                    <a:pt x="18" y="38"/>
                    <a:pt x="19" y="38"/>
                  </a:cubicBezTo>
                  <a:cubicBezTo>
                    <a:pt x="20" y="36"/>
                    <a:pt x="19" y="35"/>
                    <a:pt x="16" y="32"/>
                  </a:cubicBezTo>
                  <a:cubicBezTo>
                    <a:pt x="13" y="30"/>
                    <a:pt x="10" y="28"/>
                    <a:pt x="8" y="26"/>
                  </a:cubicBezTo>
                  <a:cubicBezTo>
                    <a:pt x="5" y="24"/>
                    <a:pt x="4" y="23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5"/>
                    <a:pt x="0" y="24"/>
                  </a:cubicBezTo>
                  <a:cubicBezTo>
                    <a:pt x="1" y="23"/>
                    <a:pt x="3" y="20"/>
                    <a:pt x="4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6" y="17"/>
                    <a:pt x="6" y="17"/>
                    <a:pt x="8" y="17"/>
                  </a:cubicBezTo>
                  <a:cubicBezTo>
                    <a:pt x="8" y="17"/>
                    <a:pt x="27" y="18"/>
                    <a:pt x="30" y="18"/>
                  </a:cubicBezTo>
                  <a:cubicBezTo>
                    <a:pt x="28" y="16"/>
                    <a:pt x="24" y="11"/>
                    <a:pt x="22" y="10"/>
                  </a:cubicBezTo>
                  <a:cubicBezTo>
                    <a:pt x="20" y="7"/>
                    <a:pt x="19" y="6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4" y="8"/>
                    <a:pt x="14" y="7"/>
                  </a:cubicBezTo>
                  <a:cubicBezTo>
                    <a:pt x="17" y="5"/>
                    <a:pt x="20" y="2"/>
                    <a:pt x="22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21" y="4"/>
                    <a:pt x="21" y="5"/>
                    <a:pt x="24" y="8"/>
                  </a:cubicBezTo>
                  <a:cubicBezTo>
                    <a:pt x="26" y="10"/>
                    <a:pt x="36" y="20"/>
                    <a:pt x="37" y="21"/>
                  </a:cubicBezTo>
                  <a:cubicBezTo>
                    <a:pt x="37" y="21"/>
                    <a:pt x="37" y="22"/>
                    <a:pt x="36" y="22"/>
                  </a:cubicBezTo>
                  <a:cubicBezTo>
                    <a:pt x="32" y="22"/>
                    <a:pt x="9" y="22"/>
                    <a:pt x="8" y="22"/>
                  </a:cubicBezTo>
                  <a:cubicBezTo>
                    <a:pt x="9" y="23"/>
                    <a:pt x="15" y="29"/>
                    <a:pt x="18" y="30"/>
                  </a:cubicBezTo>
                  <a:cubicBezTo>
                    <a:pt x="21" y="33"/>
                    <a:pt x="22" y="33"/>
                    <a:pt x="23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6" y="31"/>
                    <a:pt x="26" y="32"/>
                  </a:cubicBezTo>
                  <a:cubicBezTo>
                    <a:pt x="24" y="34"/>
                    <a:pt x="21" y="38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6" name="Freeform 267">
              <a:extLst>
                <a:ext uri="{FF2B5EF4-FFF2-40B4-BE49-F238E27FC236}">
                  <a16:creationId xmlns:a16="http://schemas.microsoft.com/office/drawing/2014/main" id="{FD465096-D893-D2CC-13C5-712C88498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3" y="1384"/>
              <a:ext cx="105" cy="113"/>
            </a:xfrm>
            <a:custGeom>
              <a:avLst/>
              <a:gdLst>
                <a:gd name="T0" fmla="*/ 810 w 35"/>
                <a:gd name="T1" fmla="*/ 425 h 38"/>
                <a:gd name="T2" fmla="*/ 756 w 35"/>
                <a:gd name="T3" fmla="*/ 425 h 38"/>
                <a:gd name="T4" fmla="*/ 756 w 35"/>
                <a:gd name="T5" fmla="*/ 479 h 38"/>
                <a:gd name="T6" fmla="*/ 675 w 35"/>
                <a:gd name="T7" fmla="*/ 574 h 38"/>
                <a:gd name="T8" fmla="*/ 567 w 35"/>
                <a:gd name="T9" fmla="*/ 627 h 38"/>
                <a:gd name="T10" fmla="*/ 405 w 35"/>
                <a:gd name="T11" fmla="*/ 318 h 38"/>
                <a:gd name="T12" fmla="*/ 513 w 35"/>
                <a:gd name="T13" fmla="*/ 265 h 38"/>
                <a:gd name="T14" fmla="*/ 675 w 35"/>
                <a:gd name="T15" fmla="*/ 291 h 38"/>
                <a:gd name="T16" fmla="*/ 702 w 35"/>
                <a:gd name="T17" fmla="*/ 318 h 38"/>
                <a:gd name="T18" fmla="*/ 756 w 35"/>
                <a:gd name="T19" fmla="*/ 291 h 38"/>
                <a:gd name="T20" fmla="*/ 621 w 35"/>
                <a:gd name="T21" fmla="*/ 0 h 38"/>
                <a:gd name="T22" fmla="*/ 567 w 35"/>
                <a:gd name="T23" fmla="*/ 27 h 38"/>
                <a:gd name="T24" fmla="*/ 594 w 35"/>
                <a:gd name="T25" fmla="*/ 54 h 38"/>
                <a:gd name="T26" fmla="*/ 486 w 35"/>
                <a:gd name="T27" fmla="*/ 161 h 38"/>
                <a:gd name="T28" fmla="*/ 216 w 35"/>
                <a:gd name="T29" fmla="*/ 265 h 38"/>
                <a:gd name="T30" fmla="*/ 54 w 35"/>
                <a:gd name="T31" fmla="*/ 265 h 38"/>
                <a:gd name="T32" fmla="*/ 54 w 35"/>
                <a:gd name="T33" fmla="*/ 238 h 38"/>
                <a:gd name="T34" fmla="*/ 0 w 35"/>
                <a:gd name="T35" fmla="*/ 238 h 38"/>
                <a:gd name="T36" fmla="*/ 108 w 35"/>
                <a:gd name="T37" fmla="*/ 520 h 38"/>
                <a:gd name="T38" fmla="*/ 162 w 35"/>
                <a:gd name="T39" fmla="*/ 520 h 38"/>
                <a:gd name="T40" fmla="*/ 162 w 35"/>
                <a:gd name="T41" fmla="*/ 506 h 38"/>
                <a:gd name="T42" fmla="*/ 270 w 35"/>
                <a:gd name="T43" fmla="*/ 372 h 38"/>
                <a:gd name="T44" fmla="*/ 351 w 35"/>
                <a:gd name="T45" fmla="*/ 345 h 38"/>
                <a:gd name="T46" fmla="*/ 513 w 35"/>
                <a:gd name="T47" fmla="*/ 654 h 38"/>
                <a:gd name="T48" fmla="*/ 405 w 35"/>
                <a:gd name="T49" fmla="*/ 708 h 38"/>
                <a:gd name="T50" fmla="*/ 270 w 35"/>
                <a:gd name="T51" fmla="*/ 708 h 38"/>
                <a:gd name="T52" fmla="*/ 243 w 35"/>
                <a:gd name="T53" fmla="*/ 681 h 38"/>
                <a:gd name="T54" fmla="*/ 189 w 35"/>
                <a:gd name="T55" fmla="*/ 708 h 38"/>
                <a:gd name="T56" fmla="*/ 351 w 35"/>
                <a:gd name="T57" fmla="*/ 999 h 38"/>
                <a:gd name="T58" fmla="*/ 405 w 35"/>
                <a:gd name="T59" fmla="*/ 972 h 38"/>
                <a:gd name="T60" fmla="*/ 378 w 35"/>
                <a:gd name="T61" fmla="*/ 946 h 38"/>
                <a:gd name="T62" fmla="*/ 486 w 35"/>
                <a:gd name="T63" fmla="*/ 815 h 38"/>
                <a:gd name="T64" fmla="*/ 729 w 35"/>
                <a:gd name="T65" fmla="*/ 681 h 38"/>
                <a:gd name="T66" fmla="*/ 891 w 35"/>
                <a:gd name="T67" fmla="*/ 681 h 38"/>
                <a:gd name="T68" fmla="*/ 891 w 35"/>
                <a:gd name="T69" fmla="*/ 708 h 38"/>
                <a:gd name="T70" fmla="*/ 945 w 35"/>
                <a:gd name="T71" fmla="*/ 681 h 38"/>
                <a:gd name="T72" fmla="*/ 810 w 35"/>
                <a:gd name="T73" fmla="*/ 425 h 3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38">
                  <a:moveTo>
                    <a:pt x="30" y="16"/>
                  </a:moveTo>
                  <a:cubicBezTo>
                    <a:pt x="29" y="15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9" y="20"/>
                    <a:pt x="28" y="20"/>
                    <a:pt x="25" y="22"/>
                  </a:cubicBezTo>
                  <a:cubicBezTo>
                    <a:pt x="24" y="23"/>
                    <a:pt x="22" y="23"/>
                    <a:pt x="21" y="24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1"/>
                    <a:pt x="18" y="11"/>
                    <a:pt x="19" y="10"/>
                  </a:cubicBezTo>
                  <a:cubicBezTo>
                    <a:pt x="23" y="9"/>
                    <a:pt x="24" y="9"/>
                    <a:pt x="25" y="11"/>
                  </a:cubicBezTo>
                  <a:cubicBezTo>
                    <a:pt x="25" y="11"/>
                    <a:pt x="25" y="11"/>
                    <a:pt x="26" y="12"/>
                  </a:cubicBezTo>
                  <a:cubicBezTo>
                    <a:pt x="26" y="12"/>
                    <a:pt x="27" y="11"/>
                    <a:pt x="28" y="11"/>
                  </a:cubicBezTo>
                  <a:cubicBezTo>
                    <a:pt x="26" y="8"/>
                    <a:pt x="24" y="3"/>
                    <a:pt x="23" y="0"/>
                  </a:cubicBezTo>
                  <a:cubicBezTo>
                    <a:pt x="23" y="0"/>
                    <a:pt x="21" y="0"/>
                    <a:pt x="21" y="1"/>
                  </a:cubicBezTo>
                  <a:cubicBezTo>
                    <a:pt x="21" y="1"/>
                    <a:pt x="21" y="2"/>
                    <a:pt x="22" y="2"/>
                  </a:cubicBezTo>
                  <a:cubicBezTo>
                    <a:pt x="22" y="4"/>
                    <a:pt x="21" y="5"/>
                    <a:pt x="18" y="6"/>
                  </a:cubicBezTo>
                  <a:cubicBezTo>
                    <a:pt x="16" y="7"/>
                    <a:pt x="11" y="9"/>
                    <a:pt x="8" y="10"/>
                  </a:cubicBezTo>
                  <a:cubicBezTo>
                    <a:pt x="5" y="11"/>
                    <a:pt x="3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1" y="12"/>
                    <a:pt x="2" y="16"/>
                    <a:pt x="4" y="20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6"/>
                    <a:pt x="7" y="16"/>
                    <a:pt x="10" y="14"/>
                  </a:cubicBezTo>
                  <a:cubicBezTo>
                    <a:pt x="10" y="14"/>
                    <a:pt x="12" y="14"/>
                    <a:pt x="13" y="1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8" y="26"/>
                    <a:pt x="16" y="26"/>
                    <a:pt x="15" y="27"/>
                  </a:cubicBezTo>
                  <a:cubicBezTo>
                    <a:pt x="13" y="28"/>
                    <a:pt x="11" y="29"/>
                    <a:pt x="10" y="27"/>
                  </a:cubicBezTo>
                  <a:cubicBezTo>
                    <a:pt x="10" y="27"/>
                    <a:pt x="10" y="27"/>
                    <a:pt x="9" y="26"/>
                  </a:cubicBezTo>
                  <a:cubicBezTo>
                    <a:pt x="8" y="26"/>
                    <a:pt x="7" y="27"/>
                    <a:pt x="7" y="27"/>
                  </a:cubicBezTo>
                  <a:cubicBezTo>
                    <a:pt x="9" y="30"/>
                    <a:pt x="11" y="34"/>
                    <a:pt x="13" y="38"/>
                  </a:cubicBezTo>
                  <a:cubicBezTo>
                    <a:pt x="13" y="38"/>
                    <a:pt x="15" y="38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3" y="34"/>
                    <a:pt x="15" y="33"/>
                    <a:pt x="18" y="31"/>
                  </a:cubicBezTo>
                  <a:cubicBezTo>
                    <a:pt x="19" y="30"/>
                    <a:pt x="24" y="28"/>
                    <a:pt x="27" y="26"/>
                  </a:cubicBezTo>
                  <a:cubicBezTo>
                    <a:pt x="31" y="24"/>
                    <a:pt x="31" y="24"/>
                    <a:pt x="33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3" y="23"/>
                    <a:pt x="31" y="18"/>
                    <a:pt x="3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7" name="Freeform 268">
              <a:extLst>
                <a:ext uri="{FF2B5EF4-FFF2-40B4-BE49-F238E27FC236}">
                  <a16:creationId xmlns:a16="http://schemas.microsoft.com/office/drawing/2014/main" id="{A44CE249-F9F8-3DBE-22B8-D3C72D8BF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" y="788"/>
              <a:ext cx="86" cy="95"/>
            </a:xfrm>
            <a:custGeom>
              <a:avLst/>
              <a:gdLst>
                <a:gd name="T0" fmla="*/ 439 w 29"/>
                <a:gd name="T1" fmla="*/ 757 h 32"/>
                <a:gd name="T2" fmla="*/ 386 w 29"/>
                <a:gd name="T3" fmla="*/ 837 h 32"/>
                <a:gd name="T4" fmla="*/ 157 w 29"/>
                <a:gd name="T5" fmla="*/ 707 h 32"/>
                <a:gd name="T6" fmla="*/ 0 w 29"/>
                <a:gd name="T7" fmla="*/ 371 h 32"/>
                <a:gd name="T8" fmla="*/ 211 w 29"/>
                <a:gd name="T9" fmla="*/ 80 h 32"/>
                <a:gd name="T10" fmla="*/ 599 w 29"/>
                <a:gd name="T11" fmla="*/ 157 h 32"/>
                <a:gd name="T12" fmla="*/ 756 w 29"/>
                <a:gd name="T13" fmla="*/ 318 h 32"/>
                <a:gd name="T14" fmla="*/ 649 w 29"/>
                <a:gd name="T15" fmla="*/ 466 h 32"/>
                <a:gd name="T16" fmla="*/ 626 w 29"/>
                <a:gd name="T17" fmla="*/ 439 h 32"/>
                <a:gd name="T18" fmla="*/ 649 w 29"/>
                <a:gd name="T19" fmla="*/ 344 h 32"/>
                <a:gd name="T20" fmla="*/ 546 w 29"/>
                <a:gd name="T21" fmla="*/ 184 h 32"/>
                <a:gd name="T22" fmla="*/ 184 w 29"/>
                <a:gd name="T23" fmla="*/ 291 h 32"/>
                <a:gd name="T24" fmla="*/ 211 w 29"/>
                <a:gd name="T25" fmla="*/ 653 h 32"/>
                <a:gd name="T26" fmla="*/ 264 w 29"/>
                <a:gd name="T27" fmla="*/ 680 h 32"/>
                <a:gd name="T28" fmla="*/ 344 w 29"/>
                <a:gd name="T29" fmla="*/ 680 h 32"/>
                <a:gd name="T30" fmla="*/ 371 w 29"/>
                <a:gd name="T31" fmla="*/ 626 h 32"/>
                <a:gd name="T32" fmla="*/ 371 w 29"/>
                <a:gd name="T33" fmla="*/ 546 h 32"/>
                <a:gd name="T34" fmla="*/ 344 w 29"/>
                <a:gd name="T35" fmla="*/ 493 h 32"/>
                <a:gd name="T36" fmla="*/ 386 w 29"/>
                <a:gd name="T37" fmla="*/ 466 h 32"/>
                <a:gd name="T38" fmla="*/ 599 w 29"/>
                <a:gd name="T39" fmla="*/ 653 h 32"/>
                <a:gd name="T40" fmla="*/ 572 w 29"/>
                <a:gd name="T41" fmla="*/ 707 h 32"/>
                <a:gd name="T42" fmla="*/ 546 w 29"/>
                <a:gd name="T43" fmla="*/ 680 h 32"/>
                <a:gd name="T44" fmla="*/ 466 w 29"/>
                <a:gd name="T45" fmla="*/ 707 h 32"/>
                <a:gd name="T46" fmla="*/ 439 w 29"/>
                <a:gd name="T47" fmla="*/ 757 h 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9" h="32">
                  <a:moveTo>
                    <a:pt x="17" y="29"/>
                  </a:moveTo>
                  <a:cubicBezTo>
                    <a:pt x="16" y="30"/>
                    <a:pt x="15" y="31"/>
                    <a:pt x="15" y="32"/>
                  </a:cubicBezTo>
                  <a:cubicBezTo>
                    <a:pt x="13" y="31"/>
                    <a:pt x="10" y="29"/>
                    <a:pt x="6" y="27"/>
                  </a:cubicBezTo>
                  <a:cubicBezTo>
                    <a:pt x="3" y="24"/>
                    <a:pt x="0" y="20"/>
                    <a:pt x="0" y="14"/>
                  </a:cubicBezTo>
                  <a:cubicBezTo>
                    <a:pt x="0" y="9"/>
                    <a:pt x="4" y="4"/>
                    <a:pt x="8" y="3"/>
                  </a:cubicBezTo>
                  <a:cubicBezTo>
                    <a:pt x="14" y="0"/>
                    <a:pt x="19" y="3"/>
                    <a:pt x="23" y="6"/>
                  </a:cubicBezTo>
                  <a:cubicBezTo>
                    <a:pt x="27" y="9"/>
                    <a:pt x="29" y="11"/>
                    <a:pt x="29" y="12"/>
                  </a:cubicBezTo>
                  <a:cubicBezTo>
                    <a:pt x="28" y="14"/>
                    <a:pt x="27" y="16"/>
                    <a:pt x="25" y="18"/>
                  </a:cubicBezTo>
                  <a:cubicBezTo>
                    <a:pt x="25" y="18"/>
                    <a:pt x="24" y="18"/>
                    <a:pt x="24" y="17"/>
                  </a:cubicBezTo>
                  <a:cubicBezTo>
                    <a:pt x="24" y="16"/>
                    <a:pt x="25" y="14"/>
                    <a:pt x="25" y="13"/>
                  </a:cubicBezTo>
                  <a:cubicBezTo>
                    <a:pt x="25" y="11"/>
                    <a:pt x="24" y="9"/>
                    <a:pt x="21" y="7"/>
                  </a:cubicBezTo>
                  <a:cubicBezTo>
                    <a:pt x="19" y="5"/>
                    <a:pt x="12" y="3"/>
                    <a:pt x="7" y="11"/>
                  </a:cubicBezTo>
                  <a:cubicBezTo>
                    <a:pt x="2" y="19"/>
                    <a:pt x="6" y="23"/>
                    <a:pt x="8" y="25"/>
                  </a:cubicBezTo>
                  <a:cubicBezTo>
                    <a:pt x="9" y="25"/>
                    <a:pt x="9" y="26"/>
                    <a:pt x="10" y="26"/>
                  </a:cubicBezTo>
                  <a:cubicBezTo>
                    <a:pt x="11" y="27"/>
                    <a:pt x="12" y="27"/>
                    <a:pt x="13" y="26"/>
                  </a:cubicBezTo>
                  <a:cubicBezTo>
                    <a:pt x="13" y="25"/>
                    <a:pt x="14" y="25"/>
                    <a:pt x="14" y="24"/>
                  </a:cubicBezTo>
                  <a:cubicBezTo>
                    <a:pt x="16" y="23"/>
                    <a:pt x="16" y="22"/>
                    <a:pt x="14" y="21"/>
                  </a:cubicBezTo>
                  <a:cubicBezTo>
                    <a:pt x="14" y="20"/>
                    <a:pt x="13" y="20"/>
                    <a:pt x="13" y="19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8" y="20"/>
                    <a:pt x="21" y="23"/>
                    <a:pt x="23" y="25"/>
                  </a:cubicBezTo>
                  <a:cubicBezTo>
                    <a:pt x="24" y="25"/>
                    <a:pt x="23" y="27"/>
                    <a:pt x="22" y="27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20" y="25"/>
                    <a:pt x="18" y="27"/>
                  </a:cubicBezTo>
                  <a:cubicBezTo>
                    <a:pt x="17" y="28"/>
                    <a:pt x="17" y="29"/>
                    <a:pt x="17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8" name="Freeform 269">
              <a:extLst>
                <a:ext uri="{FF2B5EF4-FFF2-40B4-BE49-F238E27FC236}">
                  <a16:creationId xmlns:a16="http://schemas.microsoft.com/office/drawing/2014/main" id="{D8C4D790-EE0A-FBA8-4A4F-A278AEB81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7" y="931"/>
              <a:ext cx="96" cy="96"/>
            </a:xfrm>
            <a:custGeom>
              <a:avLst/>
              <a:gdLst>
                <a:gd name="T0" fmla="*/ 594 w 32"/>
                <a:gd name="T1" fmla="*/ 864 h 32"/>
                <a:gd name="T2" fmla="*/ 540 w 32"/>
                <a:gd name="T3" fmla="*/ 837 h 32"/>
                <a:gd name="T4" fmla="*/ 567 w 32"/>
                <a:gd name="T5" fmla="*/ 810 h 32"/>
                <a:gd name="T6" fmla="*/ 459 w 32"/>
                <a:gd name="T7" fmla="*/ 675 h 32"/>
                <a:gd name="T8" fmla="*/ 216 w 32"/>
                <a:gd name="T9" fmla="*/ 540 h 32"/>
                <a:gd name="T10" fmla="*/ 81 w 32"/>
                <a:gd name="T11" fmla="*/ 540 h 32"/>
                <a:gd name="T12" fmla="*/ 54 w 32"/>
                <a:gd name="T13" fmla="*/ 540 h 32"/>
                <a:gd name="T14" fmla="*/ 0 w 32"/>
                <a:gd name="T15" fmla="*/ 513 h 32"/>
                <a:gd name="T16" fmla="*/ 297 w 32"/>
                <a:gd name="T17" fmla="*/ 0 h 32"/>
                <a:gd name="T18" fmla="*/ 459 w 32"/>
                <a:gd name="T19" fmla="*/ 108 h 32"/>
                <a:gd name="T20" fmla="*/ 432 w 32"/>
                <a:gd name="T21" fmla="*/ 162 h 32"/>
                <a:gd name="T22" fmla="*/ 378 w 32"/>
                <a:gd name="T23" fmla="*/ 135 h 32"/>
                <a:gd name="T24" fmla="*/ 270 w 32"/>
                <a:gd name="T25" fmla="*/ 189 h 32"/>
                <a:gd name="T26" fmla="*/ 189 w 32"/>
                <a:gd name="T27" fmla="*/ 324 h 32"/>
                <a:gd name="T28" fmla="*/ 189 w 32"/>
                <a:gd name="T29" fmla="*/ 378 h 32"/>
                <a:gd name="T30" fmla="*/ 378 w 32"/>
                <a:gd name="T31" fmla="*/ 459 h 32"/>
                <a:gd name="T32" fmla="*/ 486 w 32"/>
                <a:gd name="T33" fmla="*/ 297 h 32"/>
                <a:gd name="T34" fmla="*/ 540 w 32"/>
                <a:gd name="T35" fmla="*/ 324 h 32"/>
                <a:gd name="T36" fmla="*/ 432 w 32"/>
                <a:gd name="T37" fmla="*/ 513 h 32"/>
                <a:gd name="T38" fmla="*/ 540 w 32"/>
                <a:gd name="T39" fmla="*/ 567 h 32"/>
                <a:gd name="T40" fmla="*/ 702 w 32"/>
                <a:gd name="T41" fmla="*/ 540 h 32"/>
                <a:gd name="T42" fmla="*/ 729 w 32"/>
                <a:gd name="T43" fmla="*/ 486 h 32"/>
                <a:gd name="T44" fmla="*/ 702 w 32"/>
                <a:gd name="T45" fmla="*/ 324 h 32"/>
                <a:gd name="T46" fmla="*/ 675 w 32"/>
                <a:gd name="T47" fmla="*/ 297 h 32"/>
                <a:gd name="T48" fmla="*/ 729 w 32"/>
                <a:gd name="T49" fmla="*/ 243 h 32"/>
                <a:gd name="T50" fmla="*/ 864 w 32"/>
                <a:gd name="T51" fmla="*/ 378 h 32"/>
                <a:gd name="T52" fmla="*/ 594 w 32"/>
                <a:gd name="T53" fmla="*/ 864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2" h="32">
                  <a:moveTo>
                    <a:pt x="22" y="32"/>
                  </a:moveTo>
                  <a:cubicBezTo>
                    <a:pt x="22" y="32"/>
                    <a:pt x="21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28"/>
                    <a:pt x="21" y="27"/>
                    <a:pt x="17" y="25"/>
                  </a:cubicBezTo>
                  <a:cubicBezTo>
                    <a:pt x="14" y="23"/>
                    <a:pt x="11" y="21"/>
                    <a:pt x="8" y="20"/>
                  </a:cubicBezTo>
                  <a:cubicBezTo>
                    <a:pt x="6" y="18"/>
                    <a:pt x="4" y="17"/>
                    <a:pt x="3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2" y="15"/>
                    <a:pt x="6" y="8"/>
                    <a:pt x="11" y="0"/>
                  </a:cubicBezTo>
                  <a:cubicBezTo>
                    <a:pt x="13" y="1"/>
                    <a:pt x="15" y="3"/>
                    <a:pt x="17" y="4"/>
                  </a:cubicBezTo>
                  <a:cubicBezTo>
                    <a:pt x="17" y="4"/>
                    <a:pt x="17" y="5"/>
                    <a:pt x="16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8" y="14"/>
                    <a:pt x="13" y="17"/>
                    <a:pt x="14" y="17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9" y="12"/>
                    <a:pt x="20" y="12"/>
                  </a:cubicBezTo>
                  <a:cubicBezTo>
                    <a:pt x="20" y="12"/>
                    <a:pt x="16" y="18"/>
                    <a:pt x="16" y="19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4" y="23"/>
                    <a:pt x="24" y="22"/>
                    <a:pt x="26" y="20"/>
                  </a:cubicBezTo>
                  <a:cubicBezTo>
                    <a:pt x="26" y="19"/>
                    <a:pt x="27" y="18"/>
                    <a:pt x="27" y="18"/>
                  </a:cubicBezTo>
                  <a:cubicBezTo>
                    <a:pt x="28" y="16"/>
                    <a:pt x="28" y="14"/>
                    <a:pt x="26" y="12"/>
                  </a:cubicBezTo>
                  <a:cubicBezTo>
                    <a:pt x="26" y="11"/>
                    <a:pt x="26" y="11"/>
                    <a:pt x="25" y="11"/>
                  </a:cubicBezTo>
                  <a:cubicBezTo>
                    <a:pt x="25" y="10"/>
                    <a:pt x="26" y="9"/>
                    <a:pt x="27" y="9"/>
                  </a:cubicBezTo>
                  <a:cubicBezTo>
                    <a:pt x="28" y="10"/>
                    <a:pt x="32" y="13"/>
                    <a:pt x="32" y="14"/>
                  </a:cubicBezTo>
                  <a:cubicBezTo>
                    <a:pt x="29" y="19"/>
                    <a:pt x="25" y="26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49" name="Freeform 270">
              <a:extLst>
                <a:ext uri="{FF2B5EF4-FFF2-40B4-BE49-F238E27FC236}">
                  <a16:creationId xmlns:a16="http://schemas.microsoft.com/office/drawing/2014/main" id="{700E5E30-75B8-9154-BD7E-3C1AEE4BF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" y="1617"/>
              <a:ext cx="90" cy="96"/>
            </a:xfrm>
            <a:custGeom>
              <a:avLst/>
              <a:gdLst>
                <a:gd name="T0" fmla="*/ 486 w 30"/>
                <a:gd name="T1" fmla="*/ 0 h 32"/>
                <a:gd name="T2" fmla="*/ 513 w 30"/>
                <a:gd name="T3" fmla="*/ 27 h 32"/>
                <a:gd name="T4" fmla="*/ 486 w 30"/>
                <a:gd name="T5" fmla="*/ 54 h 32"/>
                <a:gd name="T6" fmla="*/ 486 w 30"/>
                <a:gd name="T7" fmla="*/ 216 h 32"/>
                <a:gd name="T8" fmla="*/ 648 w 30"/>
                <a:gd name="T9" fmla="*/ 459 h 32"/>
                <a:gd name="T10" fmla="*/ 756 w 30"/>
                <a:gd name="T11" fmla="*/ 540 h 32"/>
                <a:gd name="T12" fmla="*/ 783 w 30"/>
                <a:gd name="T13" fmla="*/ 540 h 32"/>
                <a:gd name="T14" fmla="*/ 810 w 30"/>
                <a:gd name="T15" fmla="*/ 594 h 32"/>
                <a:gd name="T16" fmla="*/ 297 w 30"/>
                <a:gd name="T17" fmla="*/ 864 h 32"/>
                <a:gd name="T18" fmla="*/ 216 w 30"/>
                <a:gd name="T19" fmla="*/ 729 h 32"/>
                <a:gd name="T20" fmla="*/ 270 w 30"/>
                <a:gd name="T21" fmla="*/ 675 h 32"/>
                <a:gd name="T22" fmla="*/ 297 w 30"/>
                <a:gd name="T23" fmla="*/ 729 h 32"/>
                <a:gd name="T24" fmla="*/ 405 w 30"/>
                <a:gd name="T25" fmla="*/ 756 h 32"/>
                <a:gd name="T26" fmla="*/ 567 w 30"/>
                <a:gd name="T27" fmla="*/ 675 h 32"/>
                <a:gd name="T28" fmla="*/ 567 w 30"/>
                <a:gd name="T29" fmla="*/ 621 h 32"/>
                <a:gd name="T30" fmla="*/ 459 w 30"/>
                <a:gd name="T31" fmla="*/ 432 h 32"/>
                <a:gd name="T32" fmla="*/ 297 w 30"/>
                <a:gd name="T33" fmla="*/ 540 h 32"/>
                <a:gd name="T34" fmla="*/ 270 w 30"/>
                <a:gd name="T35" fmla="*/ 486 h 32"/>
                <a:gd name="T36" fmla="*/ 432 w 30"/>
                <a:gd name="T37" fmla="*/ 378 h 32"/>
                <a:gd name="T38" fmla="*/ 378 w 30"/>
                <a:gd name="T39" fmla="*/ 270 h 32"/>
                <a:gd name="T40" fmla="*/ 216 w 30"/>
                <a:gd name="T41" fmla="*/ 216 h 32"/>
                <a:gd name="T42" fmla="*/ 162 w 30"/>
                <a:gd name="T43" fmla="*/ 243 h 32"/>
                <a:gd name="T44" fmla="*/ 108 w 30"/>
                <a:gd name="T45" fmla="*/ 378 h 32"/>
                <a:gd name="T46" fmla="*/ 108 w 30"/>
                <a:gd name="T47" fmla="*/ 432 h 32"/>
                <a:gd name="T48" fmla="*/ 54 w 30"/>
                <a:gd name="T49" fmla="*/ 459 h 32"/>
                <a:gd name="T50" fmla="*/ 0 w 30"/>
                <a:gd name="T51" fmla="*/ 270 h 32"/>
                <a:gd name="T52" fmla="*/ 486 w 30"/>
                <a:gd name="T53" fmla="*/ 0 h 3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0" h="32">
                  <a:moveTo>
                    <a:pt x="18" y="0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3"/>
                    <a:pt x="16" y="4"/>
                    <a:pt x="18" y="8"/>
                  </a:cubicBezTo>
                  <a:cubicBezTo>
                    <a:pt x="20" y="11"/>
                    <a:pt x="22" y="15"/>
                    <a:pt x="24" y="17"/>
                  </a:cubicBezTo>
                  <a:cubicBezTo>
                    <a:pt x="25" y="20"/>
                    <a:pt x="26" y="21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1"/>
                    <a:pt x="30" y="22"/>
                  </a:cubicBezTo>
                  <a:cubicBezTo>
                    <a:pt x="26" y="24"/>
                    <a:pt x="19" y="29"/>
                    <a:pt x="11" y="32"/>
                  </a:cubicBezTo>
                  <a:cubicBezTo>
                    <a:pt x="10" y="31"/>
                    <a:pt x="9" y="28"/>
                    <a:pt x="8" y="27"/>
                  </a:cubicBezTo>
                  <a:cubicBezTo>
                    <a:pt x="8" y="26"/>
                    <a:pt x="9" y="25"/>
                    <a:pt x="10" y="25"/>
                  </a:cubicBezTo>
                  <a:cubicBezTo>
                    <a:pt x="10" y="26"/>
                    <a:pt x="11" y="26"/>
                    <a:pt x="11" y="27"/>
                  </a:cubicBezTo>
                  <a:cubicBezTo>
                    <a:pt x="12" y="28"/>
                    <a:pt x="13" y="28"/>
                    <a:pt x="15" y="28"/>
                  </a:cubicBezTo>
                  <a:cubicBezTo>
                    <a:pt x="17" y="27"/>
                    <a:pt x="20" y="25"/>
                    <a:pt x="21" y="25"/>
                  </a:cubicBezTo>
                  <a:cubicBezTo>
                    <a:pt x="22" y="24"/>
                    <a:pt x="21" y="24"/>
                    <a:pt x="21" y="23"/>
                  </a:cubicBezTo>
                  <a:cubicBezTo>
                    <a:pt x="21" y="22"/>
                    <a:pt x="18" y="17"/>
                    <a:pt x="17" y="1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6"/>
                    <a:pt x="11" y="7"/>
                    <a:pt x="8" y="8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6"/>
                    <a:pt x="0" y="12"/>
                    <a:pt x="0" y="10"/>
                  </a:cubicBezTo>
                  <a:cubicBezTo>
                    <a:pt x="5" y="7"/>
                    <a:pt x="11" y="4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0" name="Freeform 271">
              <a:extLst>
                <a:ext uri="{FF2B5EF4-FFF2-40B4-BE49-F238E27FC236}">
                  <a16:creationId xmlns:a16="http://schemas.microsoft.com/office/drawing/2014/main" id="{908FEC51-C5E7-1830-6901-50DBF23C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2" y="1066"/>
              <a:ext cx="90" cy="90"/>
            </a:xfrm>
            <a:custGeom>
              <a:avLst/>
              <a:gdLst>
                <a:gd name="T0" fmla="*/ 189 w 30"/>
                <a:gd name="T1" fmla="*/ 540 h 30"/>
                <a:gd name="T2" fmla="*/ 540 w 30"/>
                <a:gd name="T3" fmla="*/ 297 h 30"/>
                <a:gd name="T4" fmla="*/ 648 w 30"/>
                <a:gd name="T5" fmla="*/ 297 h 30"/>
                <a:gd name="T6" fmla="*/ 648 w 30"/>
                <a:gd name="T7" fmla="*/ 324 h 30"/>
                <a:gd name="T8" fmla="*/ 702 w 30"/>
                <a:gd name="T9" fmla="*/ 324 h 30"/>
                <a:gd name="T10" fmla="*/ 621 w 30"/>
                <a:gd name="T11" fmla="*/ 0 h 30"/>
                <a:gd name="T12" fmla="*/ 567 w 30"/>
                <a:gd name="T13" fmla="*/ 27 h 30"/>
                <a:gd name="T14" fmla="*/ 567 w 30"/>
                <a:gd name="T15" fmla="*/ 54 h 30"/>
                <a:gd name="T16" fmla="*/ 486 w 30"/>
                <a:gd name="T17" fmla="*/ 189 h 30"/>
                <a:gd name="T18" fmla="*/ 27 w 30"/>
                <a:gd name="T19" fmla="*/ 486 h 30"/>
                <a:gd name="T20" fmla="*/ 27 w 30"/>
                <a:gd name="T21" fmla="*/ 513 h 30"/>
                <a:gd name="T22" fmla="*/ 81 w 30"/>
                <a:gd name="T23" fmla="*/ 594 h 30"/>
                <a:gd name="T24" fmla="*/ 621 w 30"/>
                <a:gd name="T25" fmla="*/ 675 h 30"/>
                <a:gd name="T26" fmla="*/ 729 w 30"/>
                <a:gd name="T27" fmla="*/ 756 h 30"/>
                <a:gd name="T28" fmla="*/ 729 w 30"/>
                <a:gd name="T29" fmla="*/ 783 h 30"/>
                <a:gd name="T30" fmla="*/ 810 w 30"/>
                <a:gd name="T31" fmla="*/ 783 h 30"/>
                <a:gd name="T32" fmla="*/ 756 w 30"/>
                <a:gd name="T33" fmla="*/ 513 h 30"/>
                <a:gd name="T34" fmla="*/ 702 w 30"/>
                <a:gd name="T35" fmla="*/ 513 h 30"/>
                <a:gd name="T36" fmla="*/ 702 w 30"/>
                <a:gd name="T37" fmla="*/ 540 h 30"/>
                <a:gd name="T38" fmla="*/ 621 w 30"/>
                <a:gd name="T39" fmla="*/ 594 h 30"/>
                <a:gd name="T40" fmla="*/ 189 w 30"/>
                <a:gd name="T41" fmla="*/ 540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0" h="30">
                  <a:moveTo>
                    <a:pt x="7" y="20"/>
                  </a:moveTo>
                  <a:cubicBezTo>
                    <a:pt x="14" y="15"/>
                    <a:pt x="15" y="15"/>
                    <a:pt x="20" y="11"/>
                  </a:cubicBezTo>
                  <a:cubicBezTo>
                    <a:pt x="22" y="10"/>
                    <a:pt x="23" y="10"/>
                    <a:pt x="24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3"/>
                    <a:pt x="26" y="12"/>
                    <a:pt x="26" y="12"/>
                  </a:cubicBezTo>
                  <a:cubicBezTo>
                    <a:pt x="25" y="8"/>
                    <a:pt x="24" y="4"/>
                    <a:pt x="23" y="0"/>
                  </a:cubicBezTo>
                  <a:cubicBezTo>
                    <a:pt x="22" y="0"/>
                    <a:pt x="21" y="0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8" y="7"/>
                  </a:cubicBezTo>
                  <a:cubicBezTo>
                    <a:pt x="17" y="8"/>
                    <a:pt x="1" y="18"/>
                    <a:pt x="1" y="18"/>
                  </a:cubicBezTo>
                  <a:cubicBezTo>
                    <a:pt x="0" y="18"/>
                    <a:pt x="0" y="18"/>
                    <a:pt x="1" y="19"/>
                  </a:cubicBezTo>
                  <a:cubicBezTo>
                    <a:pt x="1" y="19"/>
                    <a:pt x="2" y="21"/>
                    <a:pt x="3" y="22"/>
                  </a:cubicBezTo>
                  <a:cubicBezTo>
                    <a:pt x="9" y="23"/>
                    <a:pt x="19" y="25"/>
                    <a:pt x="23" y="25"/>
                  </a:cubicBezTo>
                  <a:cubicBezTo>
                    <a:pt x="26" y="26"/>
                    <a:pt x="27" y="27"/>
                    <a:pt x="27" y="28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9" y="30"/>
                    <a:pt x="30" y="29"/>
                  </a:cubicBezTo>
                  <a:cubicBezTo>
                    <a:pt x="29" y="26"/>
                    <a:pt x="28" y="22"/>
                    <a:pt x="28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2"/>
                    <a:pt x="26" y="23"/>
                    <a:pt x="23" y="22"/>
                  </a:cubicBezTo>
                  <a:cubicBezTo>
                    <a:pt x="18" y="22"/>
                    <a:pt x="12" y="21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1" name="Freeform 272">
              <a:extLst>
                <a:ext uri="{FF2B5EF4-FFF2-40B4-BE49-F238E27FC236}">
                  <a16:creationId xmlns:a16="http://schemas.microsoft.com/office/drawing/2014/main" id="{219E631A-04E6-0CF9-D86E-96C7D858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9" y="1342"/>
              <a:ext cx="84" cy="89"/>
            </a:xfrm>
            <a:custGeom>
              <a:avLst/>
              <a:gdLst>
                <a:gd name="T0" fmla="*/ 108 w 28"/>
                <a:gd name="T1" fmla="*/ 264 h 30"/>
                <a:gd name="T2" fmla="*/ 540 w 28"/>
                <a:gd name="T3" fmla="*/ 237 h 30"/>
                <a:gd name="T4" fmla="*/ 648 w 28"/>
                <a:gd name="T5" fmla="*/ 291 h 30"/>
                <a:gd name="T6" fmla="*/ 621 w 28"/>
                <a:gd name="T7" fmla="*/ 317 h 30"/>
                <a:gd name="T8" fmla="*/ 675 w 28"/>
                <a:gd name="T9" fmla="*/ 344 h 30"/>
                <a:gd name="T10" fmla="*/ 756 w 28"/>
                <a:gd name="T11" fmla="*/ 27 h 30"/>
                <a:gd name="T12" fmla="*/ 702 w 28"/>
                <a:gd name="T13" fmla="*/ 0 h 30"/>
                <a:gd name="T14" fmla="*/ 702 w 28"/>
                <a:gd name="T15" fmla="*/ 53 h 30"/>
                <a:gd name="T16" fmla="*/ 567 w 28"/>
                <a:gd name="T17" fmla="*/ 107 h 30"/>
                <a:gd name="T18" fmla="*/ 0 w 28"/>
                <a:gd name="T19" fmla="*/ 134 h 30"/>
                <a:gd name="T20" fmla="*/ 0 w 28"/>
                <a:gd name="T21" fmla="*/ 157 h 30"/>
                <a:gd name="T22" fmla="*/ 0 w 28"/>
                <a:gd name="T23" fmla="*/ 264 h 30"/>
                <a:gd name="T24" fmla="*/ 405 w 28"/>
                <a:gd name="T25" fmla="*/ 599 h 30"/>
                <a:gd name="T26" fmla="*/ 486 w 28"/>
                <a:gd name="T27" fmla="*/ 703 h 30"/>
                <a:gd name="T28" fmla="*/ 486 w 28"/>
                <a:gd name="T29" fmla="*/ 730 h 30"/>
                <a:gd name="T30" fmla="*/ 540 w 28"/>
                <a:gd name="T31" fmla="*/ 757 h 30"/>
                <a:gd name="T32" fmla="*/ 621 w 28"/>
                <a:gd name="T33" fmla="*/ 519 h 30"/>
                <a:gd name="T34" fmla="*/ 567 w 28"/>
                <a:gd name="T35" fmla="*/ 492 h 30"/>
                <a:gd name="T36" fmla="*/ 567 w 28"/>
                <a:gd name="T37" fmla="*/ 519 h 30"/>
                <a:gd name="T38" fmla="*/ 459 w 28"/>
                <a:gd name="T39" fmla="*/ 519 h 30"/>
                <a:gd name="T40" fmla="*/ 108 w 28"/>
                <a:gd name="T41" fmla="*/ 264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0">
                  <a:moveTo>
                    <a:pt x="4" y="10"/>
                  </a:moveTo>
                  <a:cubicBezTo>
                    <a:pt x="13" y="9"/>
                    <a:pt x="14" y="9"/>
                    <a:pt x="20" y="9"/>
                  </a:cubicBezTo>
                  <a:cubicBezTo>
                    <a:pt x="23" y="9"/>
                    <a:pt x="24" y="9"/>
                    <a:pt x="24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3"/>
                    <a:pt x="25" y="13"/>
                    <a:pt x="25" y="13"/>
                  </a:cubicBezTo>
                  <a:cubicBezTo>
                    <a:pt x="26" y="9"/>
                    <a:pt x="27" y="5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6" y="1"/>
                    <a:pt x="26" y="1"/>
                    <a:pt x="26" y="2"/>
                  </a:cubicBezTo>
                  <a:cubicBezTo>
                    <a:pt x="25" y="4"/>
                    <a:pt x="24" y="4"/>
                    <a:pt x="21" y="4"/>
                  </a:cubicBezTo>
                  <a:cubicBezTo>
                    <a:pt x="19" y="4"/>
                    <a:pt x="1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9"/>
                    <a:pt x="0" y="10"/>
                  </a:cubicBezTo>
                  <a:cubicBezTo>
                    <a:pt x="5" y="14"/>
                    <a:pt x="13" y="20"/>
                    <a:pt x="15" y="23"/>
                  </a:cubicBezTo>
                  <a:cubicBezTo>
                    <a:pt x="18" y="25"/>
                    <a:pt x="19" y="26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9" y="30"/>
                    <a:pt x="20" y="29"/>
                  </a:cubicBezTo>
                  <a:cubicBezTo>
                    <a:pt x="21" y="26"/>
                    <a:pt x="22" y="22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1"/>
                    <a:pt x="20" y="22"/>
                    <a:pt x="17" y="20"/>
                  </a:cubicBezTo>
                  <a:cubicBezTo>
                    <a:pt x="13" y="17"/>
                    <a:pt x="8" y="13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2" name="Freeform 273">
              <a:extLst>
                <a:ext uri="{FF2B5EF4-FFF2-40B4-BE49-F238E27FC236}">
                  <a16:creationId xmlns:a16="http://schemas.microsoft.com/office/drawing/2014/main" id="{0D1EA08A-54DC-A497-32D1-D239A54ED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3" y="1575"/>
              <a:ext cx="86" cy="93"/>
            </a:xfrm>
            <a:custGeom>
              <a:avLst/>
              <a:gdLst>
                <a:gd name="T0" fmla="*/ 107 w 29"/>
                <a:gd name="T1" fmla="*/ 162 h 31"/>
                <a:gd name="T2" fmla="*/ 466 w 29"/>
                <a:gd name="T3" fmla="*/ 378 h 31"/>
                <a:gd name="T4" fmla="*/ 519 w 29"/>
                <a:gd name="T5" fmla="*/ 459 h 31"/>
                <a:gd name="T6" fmla="*/ 492 w 29"/>
                <a:gd name="T7" fmla="*/ 486 h 31"/>
                <a:gd name="T8" fmla="*/ 519 w 29"/>
                <a:gd name="T9" fmla="*/ 540 h 31"/>
                <a:gd name="T10" fmla="*/ 756 w 29"/>
                <a:gd name="T11" fmla="*/ 297 h 31"/>
                <a:gd name="T12" fmla="*/ 730 w 29"/>
                <a:gd name="T13" fmla="*/ 270 h 31"/>
                <a:gd name="T14" fmla="*/ 676 w 29"/>
                <a:gd name="T15" fmla="*/ 297 h 31"/>
                <a:gd name="T16" fmla="*/ 546 w 29"/>
                <a:gd name="T17" fmla="*/ 270 h 31"/>
                <a:gd name="T18" fmla="*/ 80 w 29"/>
                <a:gd name="T19" fmla="*/ 0 h 31"/>
                <a:gd name="T20" fmla="*/ 53 w 29"/>
                <a:gd name="T21" fmla="*/ 0 h 31"/>
                <a:gd name="T22" fmla="*/ 0 w 29"/>
                <a:gd name="T23" fmla="*/ 108 h 31"/>
                <a:gd name="T24" fmla="*/ 184 w 29"/>
                <a:gd name="T25" fmla="*/ 621 h 31"/>
                <a:gd name="T26" fmla="*/ 157 w 29"/>
                <a:gd name="T27" fmla="*/ 756 h 31"/>
                <a:gd name="T28" fmla="*/ 130 w 29"/>
                <a:gd name="T29" fmla="*/ 783 h 31"/>
                <a:gd name="T30" fmla="*/ 184 w 29"/>
                <a:gd name="T31" fmla="*/ 837 h 31"/>
                <a:gd name="T32" fmla="*/ 371 w 29"/>
                <a:gd name="T33" fmla="*/ 675 h 31"/>
                <a:gd name="T34" fmla="*/ 344 w 29"/>
                <a:gd name="T35" fmla="*/ 621 h 31"/>
                <a:gd name="T36" fmla="*/ 317 w 29"/>
                <a:gd name="T37" fmla="*/ 648 h 31"/>
                <a:gd name="T38" fmla="*/ 237 w 29"/>
                <a:gd name="T39" fmla="*/ 594 h 31"/>
                <a:gd name="T40" fmla="*/ 107 w 29"/>
                <a:gd name="T41" fmla="*/ 162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4" y="6"/>
                  </a:moveTo>
                  <a:cubicBezTo>
                    <a:pt x="11" y="10"/>
                    <a:pt x="12" y="11"/>
                    <a:pt x="18" y="14"/>
                  </a:cubicBezTo>
                  <a:cubicBezTo>
                    <a:pt x="20" y="15"/>
                    <a:pt x="21" y="16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20" y="20"/>
                    <a:pt x="20" y="20"/>
                  </a:cubicBezTo>
                  <a:cubicBezTo>
                    <a:pt x="23" y="17"/>
                    <a:pt x="26" y="14"/>
                    <a:pt x="29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1"/>
                    <a:pt x="26" y="11"/>
                  </a:cubicBezTo>
                  <a:cubicBezTo>
                    <a:pt x="25" y="12"/>
                    <a:pt x="24" y="12"/>
                    <a:pt x="21" y="10"/>
                  </a:cubicBezTo>
                  <a:cubicBezTo>
                    <a:pt x="20" y="9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4"/>
                  </a:cubicBezTo>
                  <a:cubicBezTo>
                    <a:pt x="2" y="10"/>
                    <a:pt x="5" y="19"/>
                    <a:pt x="7" y="23"/>
                  </a:cubicBezTo>
                  <a:cubicBezTo>
                    <a:pt x="8" y="26"/>
                    <a:pt x="7" y="27"/>
                    <a:pt x="6" y="28"/>
                  </a:cubicBezTo>
                  <a:cubicBezTo>
                    <a:pt x="6" y="28"/>
                    <a:pt x="6" y="29"/>
                    <a:pt x="5" y="29"/>
                  </a:cubicBezTo>
                  <a:cubicBezTo>
                    <a:pt x="5" y="30"/>
                    <a:pt x="6" y="31"/>
                    <a:pt x="7" y="31"/>
                  </a:cubicBezTo>
                  <a:cubicBezTo>
                    <a:pt x="9" y="29"/>
                    <a:pt x="12" y="26"/>
                    <a:pt x="14" y="25"/>
                  </a:cubicBezTo>
                  <a:cubicBezTo>
                    <a:pt x="15" y="24"/>
                    <a:pt x="14" y="23"/>
                    <a:pt x="13" y="23"/>
                  </a:cubicBezTo>
                  <a:cubicBezTo>
                    <a:pt x="13" y="23"/>
                    <a:pt x="13" y="23"/>
                    <a:pt x="12" y="24"/>
                  </a:cubicBezTo>
                  <a:cubicBezTo>
                    <a:pt x="11" y="24"/>
                    <a:pt x="10" y="25"/>
                    <a:pt x="9" y="22"/>
                  </a:cubicBezTo>
                  <a:cubicBezTo>
                    <a:pt x="8" y="17"/>
                    <a:pt x="6" y="11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3" name="Freeform 274">
              <a:extLst>
                <a:ext uri="{FF2B5EF4-FFF2-40B4-BE49-F238E27FC236}">
                  <a16:creationId xmlns:a16="http://schemas.microsoft.com/office/drawing/2014/main" id="{6A1999F3-D718-963B-DCD6-5D36E475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5" y="1659"/>
              <a:ext cx="105" cy="87"/>
            </a:xfrm>
            <a:custGeom>
              <a:avLst/>
              <a:gdLst>
                <a:gd name="T0" fmla="*/ 702 w 35"/>
                <a:gd name="T1" fmla="*/ 648 h 29"/>
                <a:gd name="T2" fmla="*/ 567 w 35"/>
                <a:gd name="T3" fmla="*/ 243 h 29"/>
                <a:gd name="T4" fmla="*/ 459 w 35"/>
                <a:gd name="T5" fmla="*/ 135 h 29"/>
                <a:gd name="T6" fmla="*/ 432 w 35"/>
                <a:gd name="T7" fmla="*/ 162 h 29"/>
                <a:gd name="T8" fmla="*/ 405 w 35"/>
                <a:gd name="T9" fmla="*/ 108 h 29"/>
                <a:gd name="T10" fmla="*/ 702 w 35"/>
                <a:gd name="T11" fmla="*/ 0 h 29"/>
                <a:gd name="T12" fmla="*/ 729 w 35"/>
                <a:gd name="T13" fmla="*/ 54 h 29"/>
                <a:gd name="T14" fmla="*/ 702 w 35"/>
                <a:gd name="T15" fmla="*/ 54 h 29"/>
                <a:gd name="T16" fmla="*/ 675 w 35"/>
                <a:gd name="T17" fmla="*/ 216 h 29"/>
                <a:gd name="T18" fmla="*/ 783 w 35"/>
                <a:gd name="T19" fmla="*/ 486 h 29"/>
                <a:gd name="T20" fmla="*/ 891 w 35"/>
                <a:gd name="T21" fmla="*/ 594 h 29"/>
                <a:gd name="T22" fmla="*/ 918 w 35"/>
                <a:gd name="T23" fmla="*/ 567 h 29"/>
                <a:gd name="T24" fmla="*/ 945 w 35"/>
                <a:gd name="T25" fmla="*/ 621 h 29"/>
                <a:gd name="T26" fmla="*/ 648 w 35"/>
                <a:gd name="T27" fmla="*/ 729 h 29"/>
                <a:gd name="T28" fmla="*/ 540 w 35"/>
                <a:gd name="T29" fmla="*/ 756 h 29"/>
                <a:gd name="T30" fmla="*/ 297 w 35"/>
                <a:gd name="T31" fmla="*/ 648 h 29"/>
                <a:gd name="T32" fmla="*/ 378 w 35"/>
                <a:gd name="T33" fmla="*/ 432 h 29"/>
                <a:gd name="T34" fmla="*/ 189 w 35"/>
                <a:gd name="T35" fmla="*/ 297 h 29"/>
                <a:gd name="T36" fmla="*/ 54 w 35"/>
                <a:gd name="T37" fmla="*/ 243 h 29"/>
                <a:gd name="T38" fmla="*/ 27 w 35"/>
                <a:gd name="T39" fmla="*/ 270 h 29"/>
                <a:gd name="T40" fmla="*/ 0 w 35"/>
                <a:gd name="T41" fmla="*/ 216 h 29"/>
                <a:gd name="T42" fmla="*/ 189 w 35"/>
                <a:gd name="T43" fmla="*/ 162 h 29"/>
                <a:gd name="T44" fmla="*/ 540 w 35"/>
                <a:gd name="T45" fmla="*/ 378 h 29"/>
                <a:gd name="T46" fmla="*/ 513 w 35"/>
                <a:gd name="T47" fmla="*/ 405 h 29"/>
                <a:gd name="T48" fmla="*/ 432 w 35"/>
                <a:gd name="T49" fmla="*/ 486 h 29"/>
                <a:gd name="T50" fmla="*/ 432 w 35"/>
                <a:gd name="T51" fmla="*/ 594 h 29"/>
                <a:gd name="T52" fmla="*/ 513 w 35"/>
                <a:gd name="T53" fmla="*/ 675 h 29"/>
                <a:gd name="T54" fmla="*/ 621 w 35"/>
                <a:gd name="T55" fmla="*/ 675 h 29"/>
                <a:gd name="T56" fmla="*/ 675 w 35"/>
                <a:gd name="T57" fmla="*/ 648 h 29"/>
                <a:gd name="T58" fmla="*/ 702 w 35"/>
                <a:gd name="T59" fmla="*/ 648 h 2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5" h="29">
                  <a:moveTo>
                    <a:pt x="26" y="24"/>
                  </a:moveTo>
                  <a:cubicBezTo>
                    <a:pt x="25" y="19"/>
                    <a:pt x="22" y="11"/>
                    <a:pt x="21" y="9"/>
                  </a:cubicBezTo>
                  <a:cubicBezTo>
                    <a:pt x="20" y="6"/>
                    <a:pt x="19" y="5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9" y="2"/>
                    <a:pt x="23" y="1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3"/>
                    <a:pt x="24" y="4"/>
                    <a:pt x="25" y="8"/>
                  </a:cubicBezTo>
                  <a:cubicBezTo>
                    <a:pt x="26" y="11"/>
                    <a:pt x="28" y="16"/>
                    <a:pt x="29" y="18"/>
                  </a:cubicBezTo>
                  <a:cubicBezTo>
                    <a:pt x="31" y="22"/>
                    <a:pt x="31" y="22"/>
                    <a:pt x="33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3"/>
                    <a:pt x="35" y="23"/>
                  </a:cubicBezTo>
                  <a:cubicBezTo>
                    <a:pt x="28" y="26"/>
                    <a:pt x="25" y="27"/>
                    <a:pt x="24" y="27"/>
                  </a:cubicBezTo>
                  <a:cubicBezTo>
                    <a:pt x="23" y="28"/>
                    <a:pt x="21" y="28"/>
                    <a:pt x="20" y="28"/>
                  </a:cubicBezTo>
                  <a:cubicBezTo>
                    <a:pt x="17" y="29"/>
                    <a:pt x="13" y="29"/>
                    <a:pt x="11" y="24"/>
                  </a:cubicBezTo>
                  <a:cubicBezTo>
                    <a:pt x="10" y="20"/>
                    <a:pt x="12" y="18"/>
                    <a:pt x="14" y="16"/>
                  </a:cubicBezTo>
                  <a:cubicBezTo>
                    <a:pt x="12" y="14"/>
                    <a:pt x="10" y="12"/>
                    <a:pt x="7" y="11"/>
                  </a:cubicBezTo>
                  <a:cubicBezTo>
                    <a:pt x="5" y="10"/>
                    <a:pt x="4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7"/>
                    <a:pt x="4" y="7"/>
                    <a:pt x="7" y="6"/>
                  </a:cubicBezTo>
                  <a:cubicBezTo>
                    <a:pt x="9" y="7"/>
                    <a:pt x="18" y="13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6" y="17"/>
                    <a:pt x="16" y="18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7" y="23"/>
                    <a:pt x="17" y="24"/>
                    <a:pt x="19" y="25"/>
                  </a:cubicBezTo>
                  <a:cubicBezTo>
                    <a:pt x="20" y="26"/>
                    <a:pt x="22" y="26"/>
                    <a:pt x="23" y="25"/>
                  </a:cubicBezTo>
                  <a:cubicBezTo>
                    <a:pt x="24" y="25"/>
                    <a:pt x="24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4" name="Freeform 275">
              <a:extLst>
                <a:ext uri="{FF2B5EF4-FFF2-40B4-BE49-F238E27FC236}">
                  <a16:creationId xmlns:a16="http://schemas.microsoft.com/office/drawing/2014/main" id="{52D61A98-4EDC-E692-A51A-B2D54101F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3" y="1647"/>
              <a:ext cx="80" cy="87"/>
            </a:xfrm>
            <a:custGeom>
              <a:avLst/>
              <a:gdLst>
                <a:gd name="T0" fmla="*/ 465 w 27"/>
                <a:gd name="T1" fmla="*/ 162 h 29"/>
                <a:gd name="T2" fmla="*/ 439 w 27"/>
                <a:gd name="T3" fmla="*/ 216 h 29"/>
                <a:gd name="T4" fmla="*/ 465 w 27"/>
                <a:gd name="T5" fmla="*/ 243 h 29"/>
                <a:gd name="T6" fmla="*/ 465 w 27"/>
                <a:gd name="T7" fmla="*/ 324 h 29"/>
                <a:gd name="T8" fmla="*/ 412 w 27"/>
                <a:gd name="T9" fmla="*/ 378 h 29"/>
                <a:gd name="T10" fmla="*/ 210 w 27"/>
                <a:gd name="T11" fmla="*/ 297 h 29"/>
                <a:gd name="T12" fmla="*/ 210 w 27"/>
                <a:gd name="T13" fmla="*/ 216 h 29"/>
                <a:gd name="T14" fmla="*/ 264 w 27"/>
                <a:gd name="T15" fmla="*/ 162 h 29"/>
                <a:gd name="T16" fmla="*/ 264 w 27"/>
                <a:gd name="T17" fmla="*/ 162 h 29"/>
                <a:gd name="T18" fmla="*/ 290 w 27"/>
                <a:gd name="T19" fmla="*/ 108 h 29"/>
                <a:gd name="T20" fmla="*/ 27 w 27"/>
                <a:gd name="T21" fmla="*/ 0 h 29"/>
                <a:gd name="T22" fmla="*/ 0 w 27"/>
                <a:gd name="T23" fmla="*/ 27 h 29"/>
                <a:gd name="T24" fmla="*/ 53 w 27"/>
                <a:gd name="T25" fmla="*/ 54 h 29"/>
                <a:gd name="T26" fmla="*/ 80 w 27"/>
                <a:gd name="T27" fmla="*/ 189 h 29"/>
                <a:gd name="T28" fmla="*/ 53 w 27"/>
                <a:gd name="T29" fmla="*/ 783 h 29"/>
                <a:gd name="T30" fmla="*/ 80 w 27"/>
                <a:gd name="T31" fmla="*/ 783 h 29"/>
                <a:gd name="T32" fmla="*/ 157 w 27"/>
                <a:gd name="T33" fmla="*/ 783 h 29"/>
                <a:gd name="T34" fmla="*/ 519 w 27"/>
                <a:gd name="T35" fmla="*/ 378 h 29"/>
                <a:gd name="T36" fmla="*/ 649 w 27"/>
                <a:gd name="T37" fmla="*/ 297 h 29"/>
                <a:gd name="T38" fmla="*/ 676 w 27"/>
                <a:gd name="T39" fmla="*/ 297 h 29"/>
                <a:gd name="T40" fmla="*/ 676 w 27"/>
                <a:gd name="T41" fmla="*/ 243 h 29"/>
                <a:gd name="T42" fmla="*/ 465 w 27"/>
                <a:gd name="T43" fmla="*/ 162 h 29"/>
                <a:gd name="T44" fmla="*/ 184 w 27"/>
                <a:gd name="T45" fmla="*/ 648 h 29"/>
                <a:gd name="T46" fmla="*/ 184 w 27"/>
                <a:gd name="T47" fmla="*/ 351 h 29"/>
                <a:gd name="T48" fmla="*/ 359 w 27"/>
                <a:gd name="T49" fmla="*/ 432 h 29"/>
                <a:gd name="T50" fmla="*/ 184 w 27"/>
                <a:gd name="T51" fmla="*/ 648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9">
                  <a:moveTo>
                    <a:pt x="18" y="6"/>
                  </a:move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8"/>
                    <a:pt x="18" y="9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5" y="14"/>
                    <a:pt x="9" y="11"/>
                    <a:pt x="8" y="11"/>
                  </a:cubicBezTo>
                  <a:cubicBezTo>
                    <a:pt x="8" y="10"/>
                    <a:pt x="8" y="10"/>
                    <a:pt x="8" y="8"/>
                  </a:cubicBezTo>
                  <a:cubicBezTo>
                    <a:pt x="8" y="6"/>
                    <a:pt x="8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4"/>
                    <a:pt x="11" y="4"/>
                  </a:cubicBezTo>
                  <a:cubicBezTo>
                    <a:pt x="10" y="3"/>
                    <a:pt x="6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3" y="9"/>
                    <a:pt x="2" y="28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17" y="17"/>
                    <a:pt x="20" y="14"/>
                  </a:cubicBezTo>
                  <a:cubicBezTo>
                    <a:pt x="23" y="11"/>
                    <a:pt x="23" y="11"/>
                    <a:pt x="2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7" y="10"/>
                    <a:pt x="26" y="9"/>
                  </a:cubicBezTo>
                  <a:cubicBezTo>
                    <a:pt x="23" y="8"/>
                    <a:pt x="19" y="7"/>
                    <a:pt x="18" y="6"/>
                  </a:cubicBezTo>
                  <a:close/>
                  <a:moveTo>
                    <a:pt x="7" y="24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lnTo>
                    <a:pt x="7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5" name="Freeform 276">
              <a:extLst>
                <a:ext uri="{FF2B5EF4-FFF2-40B4-BE49-F238E27FC236}">
                  <a16:creationId xmlns:a16="http://schemas.microsoft.com/office/drawing/2014/main" id="{1F4D4434-81EE-70A4-AA19-4EBF30A04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49" y="1288"/>
              <a:ext cx="87" cy="84"/>
            </a:xfrm>
            <a:custGeom>
              <a:avLst/>
              <a:gdLst>
                <a:gd name="T0" fmla="*/ 729 w 29"/>
                <a:gd name="T1" fmla="*/ 486 h 28"/>
                <a:gd name="T2" fmla="*/ 675 w 29"/>
                <a:gd name="T3" fmla="*/ 486 h 28"/>
                <a:gd name="T4" fmla="*/ 675 w 29"/>
                <a:gd name="T5" fmla="*/ 513 h 28"/>
                <a:gd name="T6" fmla="*/ 594 w 29"/>
                <a:gd name="T7" fmla="*/ 567 h 28"/>
                <a:gd name="T8" fmla="*/ 513 w 29"/>
                <a:gd name="T9" fmla="*/ 540 h 28"/>
                <a:gd name="T10" fmla="*/ 459 w 29"/>
                <a:gd name="T11" fmla="*/ 324 h 28"/>
                <a:gd name="T12" fmla="*/ 540 w 29"/>
                <a:gd name="T13" fmla="*/ 270 h 28"/>
                <a:gd name="T14" fmla="*/ 621 w 29"/>
                <a:gd name="T15" fmla="*/ 297 h 28"/>
                <a:gd name="T16" fmla="*/ 621 w 29"/>
                <a:gd name="T17" fmla="*/ 297 h 28"/>
                <a:gd name="T18" fmla="*/ 675 w 29"/>
                <a:gd name="T19" fmla="*/ 297 h 28"/>
                <a:gd name="T20" fmla="*/ 648 w 29"/>
                <a:gd name="T21" fmla="*/ 0 h 28"/>
                <a:gd name="T22" fmla="*/ 594 w 29"/>
                <a:gd name="T23" fmla="*/ 27 h 28"/>
                <a:gd name="T24" fmla="*/ 594 w 29"/>
                <a:gd name="T25" fmla="*/ 54 h 28"/>
                <a:gd name="T26" fmla="*/ 486 w 29"/>
                <a:gd name="T27" fmla="*/ 162 h 28"/>
                <a:gd name="T28" fmla="*/ 0 w 29"/>
                <a:gd name="T29" fmla="*/ 459 h 28"/>
                <a:gd name="T30" fmla="*/ 0 w 29"/>
                <a:gd name="T31" fmla="*/ 486 h 28"/>
                <a:gd name="T32" fmla="*/ 54 w 29"/>
                <a:gd name="T33" fmla="*/ 540 h 28"/>
                <a:gd name="T34" fmla="*/ 594 w 29"/>
                <a:gd name="T35" fmla="*/ 648 h 28"/>
                <a:gd name="T36" fmla="*/ 729 w 29"/>
                <a:gd name="T37" fmla="*/ 702 h 28"/>
                <a:gd name="T38" fmla="*/ 729 w 29"/>
                <a:gd name="T39" fmla="*/ 729 h 28"/>
                <a:gd name="T40" fmla="*/ 783 w 29"/>
                <a:gd name="T41" fmla="*/ 702 h 28"/>
                <a:gd name="T42" fmla="*/ 729 w 29"/>
                <a:gd name="T43" fmla="*/ 486 h 28"/>
                <a:gd name="T44" fmla="*/ 162 w 29"/>
                <a:gd name="T45" fmla="*/ 513 h 28"/>
                <a:gd name="T46" fmla="*/ 432 w 29"/>
                <a:gd name="T47" fmla="*/ 351 h 28"/>
                <a:gd name="T48" fmla="*/ 459 w 29"/>
                <a:gd name="T49" fmla="*/ 540 h 28"/>
                <a:gd name="T50" fmla="*/ 162 w 29"/>
                <a:gd name="T51" fmla="*/ 513 h 2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9" h="28">
                  <a:moveTo>
                    <a:pt x="27" y="18"/>
                  </a:moveTo>
                  <a:cubicBezTo>
                    <a:pt x="26" y="17"/>
                    <a:pt x="25" y="18"/>
                    <a:pt x="25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1"/>
                    <a:pt x="25" y="21"/>
                    <a:pt x="22" y="21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19"/>
                    <a:pt x="18" y="13"/>
                    <a:pt x="17" y="12"/>
                  </a:cubicBezTo>
                  <a:cubicBezTo>
                    <a:pt x="18" y="11"/>
                    <a:pt x="18" y="11"/>
                    <a:pt x="20" y="10"/>
                  </a:cubicBezTo>
                  <a:cubicBezTo>
                    <a:pt x="22" y="9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5" y="11"/>
                    <a:pt x="25" y="11"/>
                  </a:cubicBezTo>
                  <a:cubicBezTo>
                    <a:pt x="25" y="9"/>
                    <a:pt x="24" y="6"/>
                    <a:pt x="24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5"/>
                    <a:pt x="20" y="5"/>
                    <a:pt x="18" y="6"/>
                  </a:cubicBezTo>
                  <a:cubicBezTo>
                    <a:pt x="17" y="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3" y="21"/>
                    <a:pt x="18" y="23"/>
                    <a:pt x="22" y="24"/>
                  </a:cubicBezTo>
                  <a:cubicBezTo>
                    <a:pt x="26" y="24"/>
                    <a:pt x="26" y="25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5"/>
                    <a:pt x="27" y="19"/>
                    <a:pt x="27" y="18"/>
                  </a:cubicBezTo>
                  <a:close/>
                  <a:moveTo>
                    <a:pt x="6" y="19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20"/>
                    <a:pt x="17" y="20"/>
                    <a:pt x="17" y="20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6" name="Freeform 277">
              <a:extLst>
                <a:ext uri="{FF2B5EF4-FFF2-40B4-BE49-F238E27FC236}">
                  <a16:creationId xmlns:a16="http://schemas.microsoft.com/office/drawing/2014/main" id="{029CFEFE-659F-D845-379D-0F368D9E8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7" y="1177"/>
              <a:ext cx="78" cy="111"/>
            </a:xfrm>
            <a:custGeom>
              <a:avLst/>
              <a:gdLst>
                <a:gd name="T0" fmla="*/ 81 w 26"/>
                <a:gd name="T1" fmla="*/ 297 h 37"/>
                <a:gd name="T2" fmla="*/ 27 w 26"/>
                <a:gd name="T3" fmla="*/ 297 h 37"/>
                <a:gd name="T4" fmla="*/ 0 w 26"/>
                <a:gd name="T5" fmla="*/ 27 h 37"/>
                <a:gd name="T6" fmla="*/ 54 w 26"/>
                <a:gd name="T7" fmla="*/ 0 h 37"/>
                <a:gd name="T8" fmla="*/ 54 w 26"/>
                <a:gd name="T9" fmla="*/ 54 h 37"/>
                <a:gd name="T10" fmla="*/ 189 w 26"/>
                <a:gd name="T11" fmla="*/ 108 h 37"/>
                <a:gd name="T12" fmla="*/ 486 w 26"/>
                <a:gd name="T13" fmla="*/ 135 h 37"/>
                <a:gd name="T14" fmla="*/ 648 w 26"/>
                <a:gd name="T15" fmla="*/ 54 h 37"/>
                <a:gd name="T16" fmla="*/ 621 w 26"/>
                <a:gd name="T17" fmla="*/ 27 h 37"/>
                <a:gd name="T18" fmla="*/ 702 w 26"/>
                <a:gd name="T19" fmla="*/ 27 h 37"/>
                <a:gd name="T20" fmla="*/ 702 w 26"/>
                <a:gd name="T21" fmla="*/ 297 h 37"/>
                <a:gd name="T22" fmla="*/ 567 w 26"/>
                <a:gd name="T23" fmla="*/ 324 h 37"/>
                <a:gd name="T24" fmla="*/ 216 w 26"/>
                <a:gd name="T25" fmla="*/ 486 h 37"/>
                <a:gd name="T26" fmla="*/ 567 w 26"/>
                <a:gd name="T27" fmla="*/ 675 h 37"/>
                <a:gd name="T28" fmla="*/ 702 w 26"/>
                <a:gd name="T29" fmla="*/ 702 h 37"/>
                <a:gd name="T30" fmla="*/ 675 w 26"/>
                <a:gd name="T31" fmla="*/ 972 h 37"/>
                <a:gd name="T32" fmla="*/ 621 w 26"/>
                <a:gd name="T33" fmla="*/ 972 h 37"/>
                <a:gd name="T34" fmla="*/ 621 w 26"/>
                <a:gd name="T35" fmla="*/ 945 h 37"/>
                <a:gd name="T36" fmla="*/ 540 w 26"/>
                <a:gd name="T37" fmla="*/ 864 h 37"/>
                <a:gd name="T38" fmla="*/ 216 w 26"/>
                <a:gd name="T39" fmla="*/ 891 h 37"/>
                <a:gd name="T40" fmla="*/ 54 w 26"/>
                <a:gd name="T41" fmla="*/ 945 h 37"/>
                <a:gd name="T42" fmla="*/ 54 w 26"/>
                <a:gd name="T43" fmla="*/ 972 h 37"/>
                <a:gd name="T44" fmla="*/ 0 w 26"/>
                <a:gd name="T45" fmla="*/ 972 h 37"/>
                <a:gd name="T46" fmla="*/ 27 w 26"/>
                <a:gd name="T47" fmla="*/ 675 h 37"/>
                <a:gd name="T48" fmla="*/ 81 w 26"/>
                <a:gd name="T49" fmla="*/ 675 h 37"/>
                <a:gd name="T50" fmla="*/ 81 w 26"/>
                <a:gd name="T51" fmla="*/ 702 h 37"/>
                <a:gd name="T52" fmla="*/ 189 w 26"/>
                <a:gd name="T53" fmla="*/ 756 h 37"/>
                <a:gd name="T54" fmla="*/ 567 w 26"/>
                <a:gd name="T55" fmla="*/ 756 h 37"/>
                <a:gd name="T56" fmla="*/ 216 w 26"/>
                <a:gd name="T57" fmla="*/ 567 h 37"/>
                <a:gd name="T58" fmla="*/ 27 w 26"/>
                <a:gd name="T59" fmla="*/ 486 h 37"/>
                <a:gd name="T60" fmla="*/ 27 w 26"/>
                <a:gd name="T61" fmla="*/ 432 h 37"/>
                <a:gd name="T62" fmla="*/ 216 w 26"/>
                <a:gd name="T63" fmla="*/ 378 h 37"/>
                <a:gd name="T64" fmla="*/ 567 w 26"/>
                <a:gd name="T65" fmla="*/ 189 h 37"/>
                <a:gd name="T66" fmla="*/ 216 w 26"/>
                <a:gd name="T67" fmla="*/ 189 h 37"/>
                <a:gd name="T68" fmla="*/ 81 w 26"/>
                <a:gd name="T69" fmla="*/ 243 h 3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" h="37">
                  <a:moveTo>
                    <a:pt x="3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6"/>
                    <a:pt x="1" y="4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7" y="4"/>
                  </a:cubicBezTo>
                  <a:cubicBezTo>
                    <a:pt x="10" y="5"/>
                    <a:pt x="17" y="5"/>
                    <a:pt x="18" y="5"/>
                  </a:cubicBezTo>
                  <a:cubicBezTo>
                    <a:pt x="21" y="5"/>
                    <a:pt x="24" y="5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4" y="1"/>
                    <a:pt x="25" y="0"/>
                    <a:pt x="26" y="1"/>
                  </a:cubicBezTo>
                  <a:cubicBezTo>
                    <a:pt x="26" y="4"/>
                    <a:pt x="26" y="7"/>
                    <a:pt x="26" y="11"/>
                  </a:cubicBezTo>
                  <a:cubicBezTo>
                    <a:pt x="25" y="11"/>
                    <a:pt x="24" y="11"/>
                    <a:pt x="21" y="12"/>
                  </a:cubicBezTo>
                  <a:cubicBezTo>
                    <a:pt x="19" y="13"/>
                    <a:pt x="11" y="17"/>
                    <a:pt x="8" y="18"/>
                  </a:cubicBezTo>
                  <a:cubicBezTo>
                    <a:pt x="10" y="19"/>
                    <a:pt x="20" y="24"/>
                    <a:pt x="21" y="25"/>
                  </a:cubicBezTo>
                  <a:cubicBezTo>
                    <a:pt x="22" y="25"/>
                    <a:pt x="24" y="26"/>
                    <a:pt x="26" y="26"/>
                  </a:cubicBezTo>
                  <a:cubicBezTo>
                    <a:pt x="26" y="29"/>
                    <a:pt x="26" y="33"/>
                    <a:pt x="25" y="36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3"/>
                    <a:pt x="23" y="32"/>
                    <a:pt x="20" y="32"/>
                  </a:cubicBezTo>
                  <a:cubicBezTo>
                    <a:pt x="16" y="32"/>
                    <a:pt x="11" y="32"/>
                    <a:pt x="8" y="33"/>
                  </a:cubicBezTo>
                  <a:cubicBezTo>
                    <a:pt x="4" y="33"/>
                    <a:pt x="3" y="33"/>
                    <a:pt x="2" y="35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2" y="37"/>
                    <a:pt x="0" y="36"/>
                    <a:pt x="0" y="36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3" y="24"/>
                    <a:pt x="3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8"/>
                    <a:pt x="7" y="28"/>
                  </a:cubicBezTo>
                  <a:cubicBezTo>
                    <a:pt x="11" y="28"/>
                    <a:pt x="19" y="28"/>
                    <a:pt x="21" y="28"/>
                  </a:cubicBezTo>
                  <a:cubicBezTo>
                    <a:pt x="19" y="26"/>
                    <a:pt x="11" y="23"/>
                    <a:pt x="8" y="21"/>
                  </a:cubicBezTo>
                  <a:cubicBezTo>
                    <a:pt x="4" y="19"/>
                    <a:pt x="2" y="18"/>
                    <a:pt x="1" y="18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4" y="15"/>
                    <a:pt x="8" y="14"/>
                  </a:cubicBezTo>
                  <a:cubicBezTo>
                    <a:pt x="11" y="12"/>
                    <a:pt x="20" y="8"/>
                    <a:pt x="21" y="7"/>
                  </a:cubicBezTo>
                  <a:cubicBezTo>
                    <a:pt x="18" y="7"/>
                    <a:pt x="11" y="7"/>
                    <a:pt x="8" y="7"/>
                  </a:cubicBezTo>
                  <a:cubicBezTo>
                    <a:pt x="5" y="7"/>
                    <a:pt x="3" y="7"/>
                    <a:pt x="3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7" name="Freeform 278">
              <a:extLst>
                <a:ext uri="{FF2B5EF4-FFF2-40B4-BE49-F238E27FC236}">
                  <a16:creationId xmlns:a16="http://schemas.microsoft.com/office/drawing/2014/main" id="{CEDA880B-91D3-1695-B516-2BD5E412E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8" y="1680"/>
              <a:ext cx="81" cy="84"/>
            </a:xfrm>
            <a:custGeom>
              <a:avLst/>
              <a:gdLst>
                <a:gd name="T0" fmla="*/ 675 w 27"/>
                <a:gd name="T1" fmla="*/ 567 h 28"/>
                <a:gd name="T2" fmla="*/ 621 w 27"/>
                <a:gd name="T3" fmla="*/ 621 h 28"/>
                <a:gd name="T4" fmla="*/ 513 w 27"/>
                <a:gd name="T5" fmla="*/ 648 h 28"/>
                <a:gd name="T6" fmla="*/ 405 w 27"/>
                <a:gd name="T7" fmla="*/ 648 h 28"/>
                <a:gd name="T8" fmla="*/ 486 w 27"/>
                <a:gd name="T9" fmla="*/ 243 h 28"/>
                <a:gd name="T10" fmla="*/ 594 w 27"/>
                <a:gd name="T11" fmla="*/ 108 h 28"/>
                <a:gd name="T12" fmla="*/ 621 w 27"/>
                <a:gd name="T13" fmla="*/ 108 h 28"/>
                <a:gd name="T14" fmla="*/ 621 w 27"/>
                <a:gd name="T15" fmla="*/ 54 h 28"/>
                <a:gd name="T16" fmla="*/ 324 w 27"/>
                <a:gd name="T17" fmla="*/ 0 h 28"/>
                <a:gd name="T18" fmla="*/ 297 w 27"/>
                <a:gd name="T19" fmla="*/ 54 h 28"/>
                <a:gd name="T20" fmla="*/ 324 w 27"/>
                <a:gd name="T21" fmla="*/ 54 h 28"/>
                <a:gd name="T22" fmla="*/ 378 w 27"/>
                <a:gd name="T23" fmla="*/ 216 h 28"/>
                <a:gd name="T24" fmla="*/ 297 w 27"/>
                <a:gd name="T25" fmla="*/ 621 h 28"/>
                <a:gd name="T26" fmla="*/ 162 w 27"/>
                <a:gd name="T27" fmla="*/ 594 h 28"/>
                <a:gd name="T28" fmla="*/ 108 w 27"/>
                <a:gd name="T29" fmla="*/ 513 h 28"/>
                <a:gd name="T30" fmla="*/ 108 w 27"/>
                <a:gd name="T31" fmla="*/ 459 h 28"/>
                <a:gd name="T32" fmla="*/ 54 w 27"/>
                <a:gd name="T33" fmla="*/ 432 h 28"/>
                <a:gd name="T34" fmla="*/ 0 w 27"/>
                <a:gd name="T35" fmla="*/ 621 h 28"/>
                <a:gd name="T36" fmla="*/ 648 w 27"/>
                <a:gd name="T37" fmla="*/ 756 h 28"/>
                <a:gd name="T38" fmla="*/ 729 w 27"/>
                <a:gd name="T39" fmla="*/ 594 h 28"/>
                <a:gd name="T40" fmla="*/ 675 w 27"/>
                <a:gd name="T41" fmla="*/ 567 h 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7" h="28">
                  <a:moveTo>
                    <a:pt x="25" y="21"/>
                  </a:moveTo>
                  <a:cubicBezTo>
                    <a:pt x="24" y="22"/>
                    <a:pt x="24" y="23"/>
                    <a:pt x="23" y="23"/>
                  </a:cubicBezTo>
                  <a:cubicBezTo>
                    <a:pt x="22" y="24"/>
                    <a:pt x="21" y="25"/>
                    <a:pt x="19" y="24"/>
                  </a:cubicBezTo>
                  <a:cubicBezTo>
                    <a:pt x="18" y="24"/>
                    <a:pt x="17" y="24"/>
                    <a:pt x="15" y="24"/>
                  </a:cubicBezTo>
                  <a:cubicBezTo>
                    <a:pt x="15" y="24"/>
                    <a:pt x="18" y="12"/>
                    <a:pt x="18" y="9"/>
                  </a:cubicBezTo>
                  <a:cubicBezTo>
                    <a:pt x="19" y="5"/>
                    <a:pt x="20" y="4"/>
                    <a:pt x="22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0" y="2"/>
                    <a:pt x="14" y="1"/>
                    <a:pt x="12" y="0"/>
                  </a:cubicBezTo>
                  <a:cubicBezTo>
                    <a:pt x="11" y="0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4" y="4"/>
                    <a:pt x="14" y="8"/>
                  </a:cubicBezTo>
                  <a:cubicBezTo>
                    <a:pt x="13" y="10"/>
                    <a:pt x="11" y="23"/>
                    <a:pt x="11" y="23"/>
                  </a:cubicBezTo>
                  <a:cubicBezTo>
                    <a:pt x="9" y="23"/>
                    <a:pt x="7" y="22"/>
                    <a:pt x="6" y="22"/>
                  </a:cubicBezTo>
                  <a:cubicBezTo>
                    <a:pt x="4" y="21"/>
                    <a:pt x="4" y="19"/>
                    <a:pt x="4" y="19"/>
                  </a:cubicBezTo>
                  <a:cubicBezTo>
                    <a:pt x="4" y="18"/>
                    <a:pt x="4" y="17"/>
                    <a:pt x="4" y="17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7"/>
                    <a:pt x="1" y="22"/>
                    <a:pt x="0" y="23"/>
                  </a:cubicBezTo>
                  <a:cubicBezTo>
                    <a:pt x="10" y="26"/>
                    <a:pt x="15" y="27"/>
                    <a:pt x="24" y="28"/>
                  </a:cubicBezTo>
                  <a:cubicBezTo>
                    <a:pt x="24" y="27"/>
                    <a:pt x="26" y="22"/>
                    <a:pt x="27" y="22"/>
                  </a:cubicBezTo>
                  <a:cubicBezTo>
                    <a:pt x="26" y="21"/>
                    <a:pt x="25" y="21"/>
                    <a:pt x="2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8" name="Freeform 279">
              <a:extLst>
                <a:ext uri="{FF2B5EF4-FFF2-40B4-BE49-F238E27FC236}">
                  <a16:creationId xmlns:a16="http://schemas.microsoft.com/office/drawing/2014/main" id="{399843AA-C642-49D2-D418-BCC5B9F6F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8" y="1614"/>
              <a:ext cx="87" cy="93"/>
            </a:xfrm>
            <a:custGeom>
              <a:avLst/>
              <a:gdLst>
                <a:gd name="T0" fmla="*/ 621 w 29"/>
                <a:gd name="T1" fmla="*/ 648 h 31"/>
                <a:gd name="T2" fmla="*/ 567 w 29"/>
                <a:gd name="T3" fmla="*/ 702 h 31"/>
                <a:gd name="T4" fmla="*/ 459 w 29"/>
                <a:gd name="T5" fmla="*/ 702 h 31"/>
                <a:gd name="T6" fmla="*/ 378 w 29"/>
                <a:gd name="T7" fmla="*/ 648 h 31"/>
                <a:gd name="T8" fmla="*/ 594 w 29"/>
                <a:gd name="T9" fmla="*/ 297 h 31"/>
                <a:gd name="T10" fmla="*/ 702 w 29"/>
                <a:gd name="T11" fmla="*/ 216 h 31"/>
                <a:gd name="T12" fmla="*/ 729 w 29"/>
                <a:gd name="T13" fmla="*/ 216 h 31"/>
                <a:gd name="T14" fmla="*/ 756 w 29"/>
                <a:gd name="T15" fmla="*/ 162 h 31"/>
                <a:gd name="T16" fmla="*/ 486 w 29"/>
                <a:gd name="T17" fmla="*/ 0 h 31"/>
                <a:gd name="T18" fmla="*/ 459 w 29"/>
                <a:gd name="T19" fmla="*/ 54 h 31"/>
                <a:gd name="T20" fmla="*/ 486 w 29"/>
                <a:gd name="T21" fmla="*/ 81 h 31"/>
                <a:gd name="T22" fmla="*/ 459 w 29"/>
                <a:gd name="T23" fmla="*/ 216 h 31"/>
                <a:gd name="T24" fmla="*/ 270 w 29"/>
                <a:gd name="T25" fmla="*/ 567 h 31"/>
                <a:gd name="T26" fmla="*/ 162 w 29"/>
                <a:gd name="T27" fmla="*/ 513 h 31"/>
                <a:gd name="T28" fmla="*/ 135 w 29"/>
                <a:gd name="T29" fmla="*/ 405 h 31"/>
                <a:gd name="T30" fmla="*/ 135 w 29"/>
                <a:gd name="T31" fmla="*/ 351 h 31"/>
                <a:gd name="T32" fmla="*/ 108 w 29"/>
                <a:gd name="T33" fmla="*/ 324 h 31"/>
                <a:gd name="T34" fmla="*/ 0 w 29"/>
                <a:gd name="T35" fmla="*/ 486 h 31"/>
                <a:gd name="T36" fmla="*/ 540 w 29"/>
                <a:gd name="T37" fmla="*/ 837 h 31"/>
                <a:gd name="T38" fmla="*/ 675 w 29"/>
                <a:gd name="T39" fmla="*/ 702 h 31"/>
                <a:gd name="T40" fmla="*/ 621 w 29"/>
                <a:gd name="T41" fmla="*/ 648 h 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" h="31">
                  <a:moveTo>
                    <a:pt x="23" y="24"/>
                  </a:moveTo>
                  <a:cubicBezTo>
                    <a:pt x="23" y="25"/>
                    <a:pt x="22" y="26"/>
                    <a:pt x="21" y="26"/>
                  </a:cubicBezTo>
                  <a:cubicBezTo>
                    <a:pt x="20" y="27"/>
                    <a:pt x="18" y="27"/>
                    <a:pt x="17" y="26"/>
                  </a:cubicBezTo>
                  <a:cubicBezTo>
                    <a:pt x="16" y="25"/>
                    <a:pt x="15" y="25"/>
                    <a:pt x="14" y="24"/>
                  </a:cubicBezTo>
                  <a:cubicBezTo>
                    <a:pt x="14" y="24"/>
                    <a:pt x="20" y="13"/>
                    <a:pt x="22" y="11"/>
                  </a:cubicBezTo>
                  <a:cubicBezTo>
                    <a:pt x="24" y="7"/>
                    <a:pt x="24" y="7"/>
                    <a:pt x="26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5" y="5"/>
                    <a:pt x="21" y="2"/>
                    <a:pt x="18" y="0"/>
                  </a:cubicBezTo>
                  <a:cubicBezTo>
                    <a:pt x="18" y="0"/>
                    <a:pt x="17" y="1"/>
                    <a:pt x="17" y="2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20" y="4"/>
                    <a:pt x="19" y="5"/>
                    <a:pt x="17" y="8"/>
                  </a:cubicBezTo>
                  <a:cubicBezTo>
                    <a:pt x="16" y="10"/>
                    <a:pt x="10" y="21"/>
                    <a:pt x="10" y="21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4" y="18"/>
                    <a:pt x="4" y="16"/>
                    <a:pt x="5" y="15"/>
                  </a:cubicBezTo>
                  <a:cubicBezTo>
                    <a:pt x="5" y="15"/>
                    <a:pt x="5" y="14"/>
                    <a:pt x="5" y="13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3"/>
                    <a:pt x="1" y="17"/>
                    <a:pt x="0" y="18"/>
                  </a:cubicBezTo>
                  <a:cubicBezTo>
                    <a:pt x="8" y="24"/>
                    <a:pt x="12" y="26"/>
                    <a:pt x="20" y="31"/>
                  </a:cubicBezTo>
                  <a:cubicBezTo>
                    <a:pt x="21" y="30"/>
                    <a:pt x="25" y="26"/>
                    <a:pt x="25" y="26"/>
                  </a:cubicBezTo>
                  <a:cubicBezTo>
                    <a:pt x="25" y="25"/>
                    <a:pt x="24" y="24"/>
                    <a:pt x="2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59" name="Freeform 280">
              <a:extLst>
                <a:ext uri="{FF2B5EF4-FFF2-40B4-BE49-F238E27FC236}">
                  <a16:creationId xmlns:a16="http://schemas.microsoft.com/office/drawing/2014/main" id="{A73370AA-0665-70BB-7870-ECC44E523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0" y="1207"/>
              <a:ext cx="78" cy="69"/>
            </a:xfrm>
            <a:custGeom>
              <a:avLst/>
              <a:gdLst>
                <a:gd name="T0" fmla="*/ 621 w 26"/>
                <a:gd name="T1" fmla="*/ 243 h 23"/>
                <a:gd name="T2" fmla="*/ 621 w 26"/>
                <a:gd name="T3" fmla="*/ 270 h 23"/>
                <a:gd name="T4" fmla="*/ 513 w 26"/>
                <a:gd name="T5" fmla="*/ 378 h 23"/>
                <a:gd name="T6" fmla="*/ 378 w 26"/>
                <a:gd name="T7" fmla="*/ 378 h 23"/>
                <a:gd name="T8" fmla="*/ 378 w 26"/>
                <a:gd name="T9" fmla="*/ 189 h 23"/>
                <a:gd name="T10" fmla="*/ 324 w 26"/>
                <a:gd name="T11" fmla="*/ 189 h 23"/>
                <a:gd name="T12" fmla="*/ 324 w 26"/>
                <a:gd name="T13" fmla="*/ 378 h 23"/>
                <a:gd name="T14" fmla="*/ 108 w 26"/>
                <a:gd name="T15" fmla="*/ 378 h 23"/>
                <a:gd name="T16" fmla="*/ 81 w 26"/>
                <a:gd name="T17" fmla="*/ 351 h 23"/>
                <a:gd name="T18" fmla="*/ 81 w 26"/>
                <a:gd name="T19" fmla="*/ 216 h 23"/>
                <a:gd name="T20" fmla="*/ 243 w 26"/>
                <a:gd name="T21" fmla="*/ 81 h 23"/>
                <a:gd name="T22" fmla="*/ 243 w 26"/>
                <a:gd name="T23" fmla="*/ 0 h 23"/>
                <a:gd name="T24" fmla="*/ 0 w 26"/>
                <a:gd name="T25" fmla="*/ 27 h 23"/>
                <a:gd name="T26" fmla="*/ 27 w 26"/>
                <a:gd name="T27" fmla="*/ 621 h 23"/>
                <a:gd name="T28" fmla="*/ 81 w 26"/>
                <a:gd name="T29" fmla="*/ 621 h 23"/>
                <a:gd name="T30" fmla="*/ 81 w 26"/>
                <a:gd name="T31" fmla="*/ 594 h 23"/>
                <a:gd name="T32" fmla="*/ 216 w 26"/>
                <a:gd name="T33" fmla="*/ 513 h 23"/>
                <a:gd name="T34" fmla="*/ 486 w 26"/>
                <a:gd name="T35" fmla="*/ 486 h 23"/>
                <a:gd name="T36" fmla="*/ 648 w 26"/>
                <a:gd name="T37" fmla="*/ 567 h 23"/>
                <a:gd name="T38" fmla="*/ 648 w 26"/>
                <a:gd name="T39" fmla="*/ 594 h 23"/>
                <a:gd name="T40" fmla="*/ 702 w 26"/>
                <a:gd name="T41" fmla="*/ 594 h 23"/>
                <a:gd name="T42" fmla="*/ 675 w 26"/>
                <a:gd name="T43" fmla="*/ 243 h 23"/>
                <a:gd name="T44" fmla="*/ 621 w 26"/>
                <a:gd name="T45" fmla="*/ 243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3"/>
                    <a:pt x="19" y="14"/>
                  </a:cubicBezTo>
                  <a:cubicBezTo>
                    <a:pt x="18" y="14"/>
                    <a:pt x="15" y="14"/>
                    <a:pt x="14" y="1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3" y="6"/>
                    <a:pt x="12" y="7"/>
                  </a:cubicBezTo>
                  <a:cubicBezTo>
                    <a:pt x="12" y="7"/>
                    <a:pt x="12" y="7"/>
                    <a:pt x="12" y="14"/>
                  </a:cubicBezTo>
                  <a:cubicBezTo>
                    <a:pt x="11" y="14"/>
                    <a:pt x="5" y="14"/>
                    <a:pt x="4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2" y="10"/>
                    <a:pt x="3" y="8"/>
                  </a:cubicBezTo>
                  <a:cubicBezTo>
                    <a:pt x="3" y="4"/>
                    <a:pt x="8" y="3"/>
                    <a:pt x="9" y="3"/>
                  </a:cubicBezTo>
                  <a:cubicBezTo>
                    <a:pt x="10" y="2"/>
                    <a:pt x="10" y="1"/>
                    <a:pt x="9" y="0"/>
                  </a:cubicBezTo>
                  <a:cubicBezTo>
                    <a:pt x="7" y="0"/>
                    <a:pt x="2" y="1"/>
                    <a:pt x="0" y="1"/>
                  </a:cubicBezTo>
                  <a:cubicBezTo>
                    <a:pt x="0" y="10"/>
                    <a:pt x="0" y="16"/>
                    <a:pt x="1" y="23"/>
                  </a:cubicBezTo>
                  <a:cubicBezTo>
                    <a:pt x="1" y="23"/>
                    <a:pt x="2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9"/>
                    <a:pt x="5" y="19"/>
                    <a:pt x="8" y="19"/>
                  </a:cubicBezTo>
                  <a:cubicBezTo>
                    <a:pt x="10" y="19"/>
                    <a:pt x="14" y="19"/>
                    <a:pt x="18" y="18"/>
                  </a:cubicBezTo>
                  <a:cubicBezTo>
                    <a:pt x="23" y="18"/>
                    <a:pt x="24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5" y="22"/>
                    <a:pt x="26" y="22"/>
                    <a:pt x="26" y="22"/>
                  </a:cubicBezTo>
                  <a:cubicBezTo>
                    <a:pt x="26" y="18"/>
                    <a:pt x="26" y="13"/>
                    <a:pt x="25" y="9"/>
                  </a:cubicBezTo>
                  <a:cubicBezTo>
                    <a:pt x="25" y="8"/>
                    <a:pt x="24" y="8"/>
                    <a:pt x="2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0" name="Freeform 281">
              <a:extLst>
                <a:ext uri="{FF2B5EF4-FFF2-40B4-BE49-F238E27FC236}">
                  <a16:creationId xmlns:a16="http://schemas.microsoft.com/office/drawing/2014/main" id="{FF9E7986-ADED-42AF-D05F-DFB1B7957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98" y="874"/>
              <a:ext cx="75" cy="210"/>
            </a:xfrm>
            <a:custGeom>
              <a:avLst/>
              <a:gdLst>
                <a:gd name="T0" fmla="*/ 567 w 25"/>
                <a:gd name="T1" fmla="*/ 81 h 70"/>
                <a:gd name="T2" fmla="*/ 486 w 25"/>
                <a:gd name="T3" fmla="*/ 243 h 70"/>
                <a:gd name="T4" fmla="*/ 486 w 25"/>
                <a:gd name="T5" fmla="*/ 351 h 70"/>
                <a:gd name="T6" fmla="*/ 432 w 25"/>
                <a:gd name="T7" fmla="*/ 351 h 70"/>
                <a:gd name="T8" fmla="*/ 378 w 25"/>
                <a:gd name="T9" fmla="*/ 270 h 70"/>
                <a:gd name="T10" fmla="*/ 378 w 25"/>
                <a:gd name="T11" fmla="*/ 189 h 70"/>
                <a:gd name="T12" fmla="*/ 405 w 25"/>
                <a:gd name="T13" fmla="*/ 189 h 70"/>
                <a:gd name="T14" fmla="*/ 432 w 25"/>
                <a:gd name="T15" fmla="*/ 108 h 70"/>
                <a:gd name="T16" fmla="*/ 405 w 25"/>
                <a:gd name="T17" fmla="*/ 54 h 70"/>
                <a:gd name="T18" fmla="*/ 378 w 25"/>
                <a:gd name="T19" fmla="*/ 54 h 70"/>
                <a:gd name="T20" fmla="*/ 378 w 25"/>
                <a:gd name="T21" fmla="*/ 27 h 70"/>
                <a:gd name="T22" fmla="*/ 351 w 25"/>
                <a:gd name="T23" fmla="*/ 0 h 70"/>
                <a:gd name="T24" fmla="*/ 297 w 25"/>
                <a:gd name="T25" fmla="*/ 0 h 70"/>
                <a:gd name="T26" fmla="*/ 297 w 25"/>
                <a:gd name="T27" fmla="*/ 0 h 70"/>
                <a:gd name="T28" fmla="*/ 243 w 25"/>
                <a:gd name="T29" fmla="*/ 27 h 70"/>
                <a:gd name="T30" fmla="*/ 243 w 25"/>
                <a:gd name="T31" fmla="*/ 54 h 70"/>
                <a:gd name="T32" fmla="*/ 243 w 25"/>
                <a:gd name="T33" fmla="*/ 81 h 70"/>
                <a:gd name="T34" fmla="*/ 216 w 25"/>
                <a:gd name="T35" fmla="*/ 81 h 70"/>
                <a:gd name="T36" fmla="*/ 216 w 25"/>
                <a:gd name="T37" fmla="*/ 135 h 70"/>
                <a:gd name="T38" fmla="*/ 270 w 25"/>
                <a:gd name="T39" fmla="*/ 216 h 70"/>
                <a:gd name="T40" fmla="*/ 297 w 25"/>
                <a:gd name="T41" fmla="*/ 216 h 70"/>
                <a:gd name="T42" fmla="*/ 297 w 25"/>
                <a:gd name="T43" fmla="*/ 270 h 70"/>
                <a:gd name="T44" fmla="*/ 270 w 25"/>
                <a:gd name="T45" fmla="*/ 378 h 70"/>
                <a:gd name="T46" fmla="*/ 243 w 25"/>
                <a:gd name="T47" fmla="*/ 378 h 70"/>
                <a:gd name="T48" fmla="*/ 189 w 25"/>
                <a:gd name="T49" fmla="*/ 297 h 70"/>
                <a:gd name="T50" fmla="*/ 81 w 25"/>
                <a:gd name="T51" fmla="*/ 189 h 70"/>
                <a:gd name="T52" fmla="*/ 27 w 25"/>
                <a:gd name="T53" fmla="*/ 216 h 70"/>
                <a:gd name="T54" fmla="*/ 27 w 25"/>
                <a:gd name="T55" fmla="*/ 324 h 70"/>
                <a:gd name="T56" fmla="*/ 135 w 25"/>
                <a:gd name="T57" fmla="*/ 351 h 70"/>
                <a:gd name="T58" fmla="*/ 189 w 25"/>
                <a:gd name="T59" fmla="*/ 513 h 70"/>
                <a:gd name="T60" fmla="*/ 243 w 25"/>
                <a:gd name="T61" fmla="*/ 648 h 70"/>
                <a:gd name="T62" fmla="*/ 351 w 25"/>
                <a:gd name="T63" fmla="*/ 729 h 70"/>
                <a:gd name="T64" fmla="*/ 486 w 25"/>
                <a:gd name="T65" fmla="*/ 1836 h 70"/>
                <a:gd name="T66" fmla="*/ 594 w 25"/>
                <a:gd name="T67" fmla="*/ 1863 h 70"/>
                <a:gd name="T68" fmla="*/ 675 w 25"/>
                <a:gd name="T69" fmla="*/ 1809 h 70"/>
                <a:gd name="T70" fmla="*/ 486 w 25"/>
                <a:gd name="T71" fmla="*/ 702 h 70"/>
                <a:gd name="T72" fmla="*/ 567 w 25"/>
                <a:gd name="T73" fmla="*/ 594 h 70"/>
                <a:gd name="T74" fmla="*/ 567 w 25"/>
                <a:gd name="T75" fmla="*/ 432 h 70"/>
                <a:gd name="T76" fmla="*/ 567 w 25"/>
                <a:gd name="T77" fmla="*/ 270 h 70"/>
                <a:gd name="T78" fmla="*/ 648 w 25"/>
                <a:gd name="T79" fmla="*/ 216 h 70"/>
                <a:gd name="T80" fmla="*/ 648 w 25"/>
                <a:gd name="T81" fmla="*/ 108 h 70"/>
                <a:gd name="T82" fmla="*/ 567 w 25"/>
                <a:gd name="T83" fmla="*/ 81 h 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5" h="70">
                  <a:moveTo>
                    <a:pt x="21" y="3"/>
                  </a:moveTo>
                  <a:cubicBezTo>
                    <a:pt x="19" y="4"/>
                    <a:pt x="19" y="8"/>
                    <a:pt x="18" y="9"/>
                  </a:cubicBezTo>
                  <a:cubicBezTo>
                    <a:pt x="18" y="10"/>
                    <a:pt x="18" y="13"/>
                    <a:pt x="18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5" y="13"/>
                    <a:pt x="14" y="11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6" y="7"/>
                    <a:pt x="16" y="6"/>
                    <a:pt x="16" y="4"/>
                  </a:cubicBezTo>
                  <a:cubicBezTo>
                    <a:pt x="16" y="3"/>
                    <a:pt x="16" y="3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9"/>
                    <a:pt x="11" y="10"/>
                  </a:cubicBezTo>
                  <a:cubicBezTo>
                    <a:pt x="11" y="11"/>
                    <a:pt x="11" y="13"/>
                    <a:pt x="10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9"/>
                    <a:pt x="4" y="7"/>
                    <a:pt x="3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9"/>
                    <a:pt x="0" y="11"/>
                    <a:pt x="1" y="12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6" y="15"/>
                    <a:pt x="6" y="15"/>
                    <a:pt x="7" y="19"/>
                  </a:cubicBezTo>
                  <a:cubicBezTo>
                    <a:pt x="8" y="20"/>
                    <a:pt x="9" y="23"/>
                    <a:pt x="9" y="24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3" y="27"/>
                    <a:pt x="14" y="41"/>
                    <a:pt x="18" y="68"/>
                  </a:cubicBezTo>
                  <a:cubicBezTo>
                    <a:pt x="18" y="69"/>
                    <a:pt x="21" y="70"/>
                    <a:pt x="22" y="69"/>
                  </a:cubicBezTo>
                  <a:cubicBezTo>
                    <a:pt x="23" y="69"/>
                    <a:pt x="25" y="68"/>
                    <a:pt x="25" y="67"/>
                  </a:cubicBezTo>
                  <a:cubicBezTo>
                    <a:pt x="21" y="39"/>
                    <a:pt x="18" y="26"/>
                    <a:pt x="18" y="26"/>
                  </a:cubicBezTo>
                  <a:cubicBezTo>
                    <a:pt x="19" y="26"/>
                    <a:pt x="21" y="24"/>
                    <a:pt x="21" y="22"/>
                  </a:cubicBezTo>
                  <a:cubicBezTo>
                    <a:pt x="21" y="21"/>
                    <a:pt x="21" y="18"/>
                    <a:pt x="21" y="16"/>
                  </a:cubicBezTo>
                  <a:cubicBezTo>
                    <a:pt x="21" y="13"/>
                    <a:pt x="21" y="12"/>
                    <a:pt x="21" y="10"/>
                  </a:cubicBezTo>
                  <a:cubicBezTo>
                    <a:pt x="22" y="10"/>
                    <a:pt x="23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4"/>
                    <a:pt x="23" y="3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1" name="Freeform 282">
              <a:extLst>
                <a:ext uri="{FF2B5EF4-FFF2-40B4-BE49-F238E27FC236}">
                  <a16:creationId xmlns:a16="http://schemas.microsoft.com/office/drawing/2014/main" id="{B9295797-4AE6-A45F-94F6-99F2A5C6C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9" y="1165"/>
              <a:ext cx="56" cy="42"/>
            </a:xfrm>
            <a:custGeom>
              <a:avLst/>
              <a:gdLst>
                <a:gd name="T0" fmla="*/ 27 w 19"/>
                <a:gd name="T1" fmla="*/ 81 h 14"/>
                <a:gd name="T2" fmla="*/ 236 w 19"/>
                <a:gd name="T3" fmla="*/ 135 h 14"/>
                <a:gd name="T4" fmla="*/ 410 w 19"/>
                <a:gd name="T5" fmla="*/ 0 h 14"/>
                <a:gd name="T6" fmla="*/ 277 w 19"/>
                <a:gd name="T7" fmla="*/ 351 h 14"/>
                <a:gd name="T8" fmla="*/ 27 w 19"/>
                <a:gd name="T9" fmla="*/ 8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4">
                  <a:moveTo>
                    <a:pt x="1" y="3"/>
                  </a:moveTo>
                  <a:cubicBezTo>
                    <a:pt x="2" y="4"/>
                    <a:pt x="5" y="6"/>
                    <a:pt x="9" y="5"/>
                  </a:cubicBezTo>
                  <a:cubicBezTo>
                    <a:pt x="13" y="4"/>
                    <a:pt x="15" y="2"/>
                    <a:pt x="16" y="0"/>
                  </a:cubicBezTo>
                  <a:cubicBezTo>
                    <a:pt x="17" y="1"/>
                    <a:pt x="19" y="11"/>
                    <a:pt x="11" y="13"/>
                  </a:cubicBezTo>
                  <a:cubicBezTo>
                    <a:pt x="2" y="14"/>
                    <a:pt x="0" y="5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2" name="Freeform 283">
              <a:extLst>
                <a:ext uri="{FF2B5EF4-FFF2-40B4-BE49-F238E27FC236}">
                  <a16:creationId xmlns:a16="http://schemas.microsoft.com/office/drawing/2014/main" id="{6BFA7263-5520-A0D3-8D52-F965F8BF7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31" y="1081"/>
              <a:ext cx="77" cy="87"/>
            </a:xfrm>
            <a:custGeom>
              <a:avLst/>
              <a:gdLst>
                <a:gd name="T0" fmla="*/ 649 w 26"/>
                <a:gd name="T1" fmla="*/ 378 h 29"/>
                <a:gd name="T2" fmla="*/ 595 w 26"/>
                <a:gd name="T3" fmla="*/ 324 h 29"/>
                <a:gd name="T4" fmla="*/ 622 w 26"/>
                <a:gd name="T5" fmla="*/ 297 h 29"/>
                <a:gd name="T6" fmla="*/ 622 w 26"/>
                <a:gd name="T7" fmla="*/ 189 h 29"/>
                <a:gd name="T8" fmla="*/ 572 w 26"/>
                <a:gd name="T9" fmla="*/ 135 h 29"/>
                <a:gd name="T10" fmla="*/ 572 w 26"/>
                <a:gd name="T11" fmla="*/ 108 h 29"/>
                <a:gd name="T12" fmla="*/ 572 w 26"/>
                <a:gd name="T13" fmla="*/ 27 h 29"/>
                <a:gd name="T14" fmla="*/ 438 w 26"/>
                <a:gd name="T15" fmla="*/ 0 h 29"/>
                <a:gd name="T16" fmla="*/ 317 w 26"/>
                <a:gd name="T17" fmla="*/ 108 h 29"/>
                <a:gd name="T18" fmla="*/ 130 w 26"/>
                <a:gd name="T19" fmla="*/ 81 h 29"/>
                <a:gd name="T20" fmla="*/ 53 w 26"/>
                <a:gd name="T21" fmla="*/ 54 h 29"/>
                <a:gd name="T22" fmla="*/ 0 w 26"/>
                <a:gd name="T23" fmla="*/ 189 h 29"/>
                <a:gd name="T24" fmla="*/ 53 w 26"/>
                <a:gd name="T25" fmla="*/ 297 h 29"/>
                <a:gd name="T26" fmla="*/ 27 w 26"/>
                <a:gd name="T27" fmla="*/ 405 h 29"/>
                <a:gd name="T28" fmla="*/ 80 w 26"/>
                <a:gd name="T29" fmla="*/ 486 h 29"/>
                <a:gd name="T30" fmla="*/ 80 w 26"/>
                <a:gd name="T31" fmla="*/ 567 h 29"/>
                <a:gd name="T32" fmla="*/ 130 w 26"/>
                <a:gd name="T33" fmla="*/ 648 h 29"/>
                <a:gd name="T34" fmla="*/ 157 w 26"/>
                <a:gd name="T35" fmla="*/ 729 h 29"/>
                <a:gd name="T36" fmla="*/ 237 w 26"/>
                <a:gd name="T37" fmla="*/ 756 h 29"/>
                <a:gd name="T38" fmla="*/ 492 w 26"/>
                <a:gd name="T39" fmla="*/ 729 h 29"/>
                <a:gd name="T40" fmla="*/ 622 w 26"/>
                <a:gd name="T41" fmla="*/ 621 h 29"/>
                <a:gd name="T42" fmla="*/ 622 w 26"/>
                <a:gd name="T43" fmla="*/ 513 h 29"/>
                <a:gd name="T44" fmla="*/ 649 w 26"/>
                <a:gd name="T45" fmla="*/ 459 h 29"/>
                <a:gd name="T46" fmla="*/ 649 w 26"/>
                <a:gd name="T47" fmla="*/ 378 h 29"/>
                <a:gd name="T48" fmla="*/ 412 w 26"/>
                <a:gd name="T49" fmla="*/ 540 h 29"/>
                <a:gd name="T50" fmla="*/ 385 w 26"/>
                <a:gd name="T51" fmla="*/ 540 h 29"/>
                <a:gd name="T52" fmla="*/ 385 w 26"/>
                <a:gd name="T53" fmla="*/ 594 h 29"/>
                <a:gd name="T54" fmla="*/ 344 w 26"/>
                <a:gd name="T55" fmla="*/ 594 h 29"/>
                <a:gd name="T56" fmla="*/ 317 w 26"/>
                <a:gd name="T57" fmla="*/ 567 h 29"/>
                <a:gd name="T58" fmla="*/ 264 w 26"/>
                <a:gd name="T59" fmla="*/ 567 h 29"/>
                <a:gd name="T60" fmla="*/ 264 w 26"/>
                <a:gd name="T61" fmla="*/ 486 h 29"/>
                <a:gd name="T62" fmla="*/ 290 w 26"/>
                <a:gd name="T63" fmla="*/ 486 h 29"/>
                <a:gd name="T64" fmla="*/ 290 w 26"/>
                <a:gd name="T65" fmla="*/ 432 h 29"/>
                <a:gd name="T66" fmla="*/ 344 w 26"/>
                <a:gd name="T67" fmla="*/ 432 h 29"/>
                <a:gd name="T68" fmla="*/ 358 w 26"/>
                <a:gd name="T69" fmla="*/ 486 h 29"/>
                <a:gd name="T70" fmla="*/ 412 w 26"/>
                <a:gd name="T71" fmla="*/ 486 h 29"/>
                <a:gd name="T72" fmla="*/ 412 w 26"/>
                <a:gd name="T73" fmla="*/ 540 h 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29">
                  <a:moveTo>
                    <a:pt x="25" y="14"/>
                  </a:moveTo>
                  <a:cubicBezTo>
                    <a:pt x="25" y="13"/>
                    <a:pt x="24" y="13"/>
                    <a:pt x="23" y="12"/>
                  </a:cubicBezTo>
                  <a:cubicBezTo>
                    <a:pt x="24" y="12"/>
                    <a:pt x="24" y="12"/>
                    <a:pt x="24" y="11"/>
                  </a:cubicBezTo>
                  <a:cubicBezTo>
                    <a:pt x="25" y="10"/>
                    <a:pt x="25" y="9"/>
                    <a:pt x="24" y="7"/>
                  </a:cubicBezTo>
                  <a:cubicBezTo>
                    <a:pt x="24" y="6"/>
                    <a:pt x="23" y="6"/>
                    <a:pt x="22" y="5"/>
                  </a:cubicBezTo>
                  <a:cubicBezTo>
                    <a:pt x="22" y="5"/>
                    <a:pt x="22" y="5"/>
                    <a:pt x="22" y="4"/>
                  </a:cubicBezTo>
                  <a:cubicBezTo>
                    <a:pt x="23" y="3"/>
                    <a:pt x="22" y="2"/>
                    <a:pt x="22" y="1"/>
                  </a:cubicBezTo>
                  <a:cubicBezTo>
                    <a:pt x="21" y="0"/>
                    <a:pt x="17" y="0"/>
                    <a:pt x="17" y="0"/>
                  </a:cubicBezTo>
                  <a:cubicBezTo>
                    <a:pt x="16" y="2"/>
                    <a:pt x="14" y="3"/>
                    <a:pt x="12" y="4"/>
                  </a:cubicBezTo>
                  <a:cubicBezTo>
                    <a:pt x="9" y="4"/>
                    <a:pt x="7" y="4"/>
                    <a:pt x="5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2" y="10"/>
                    <a:pt x="2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3" y="19"/>
                    <a:pt x="3" y="21"/>
                  </a:cubicBezTo>
                  <a:cubicBezTo>
                    <a:pt x="3" y="22"/>
                    <a:pt x="5" y="23"/>
                    <a:pt x="5" y="24"/>
                  </a:cubicBezTo>
                  <a:cubicBezTo>
                    <a:pt x="5" y="25"/>
                    <a:pt x="5" y="26"/>
                    <a:pt x="6" y="27"/>
                  </a:cubicBezTo>
                  <a:cubicBezTo>
                    <a:pt x="7" y="28"/>
                    <a:pt x="7" y="28"/>
                    <a:pt x="9" y="28"/>
                  </a:cubicBezTo>
                  <a:cubicBezTo>
                    <a:pt x="11" y="29"/>
                    <a:pt x="15" y="29"/>
                    <a:pt x="19" y="27"/>
                  </a:cubicBezTo>
                  <a:cubicBezTo>
                    <a:pt x="21" y="26"/>
                    <a:pt x="23" y="25"/>
                    <a:pt x="24" y="23"/>
                  </a:cubicBezTo>
                  <a:cubicBezTo>
                    <a:pt x="25" y="21"/>
                    <a:pt x="24" y="20"/>
                    <a:pt x="24" y="19"/>
                  </a:cubicBezTo>
                  <a:cubicBezTo>
                    <a:pt x="24" y="18"/>
                    <a:pt x="25" y="18"/>
                    <a:pt x="25" y="17"/>
                  </a:cubicBezTo>
                  <a:cubicBezTo>
                    <a:pt x="26" y="16"/>
                    <a:pt x="25" y="14"/>
                    <a:pt x="25" y="14"/>
                  </a:cubicBezTo>
                  <a:close/>
                  <a:moveTo>
                    <a:pt x="16" y="20"/>
                  </a:moveTo>
                  <a:cubicBezTo>
                    <a:pt x="16" y="21"/>
                    <a:pt x="15" y="20"/>
                    <a:pt x="15" y="20"/>
                  </a:cubicBezTo>
                  <a:cubicBezTo>
                    <a:pt x="15" y="21"/>
                    <a:pt x="15" y="22"/>
                    <a:pt x="15" y="22"/>
                  </a:cubicBezTo>
                  <a:cubicBezTo>
                    <a:pt x="15" y="22"/>
                    <a:pt x="13" y="23"/>
                    <a:pt x="13" y="22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19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7"/>
                    <a:pt x="14" y="18"/>
                  </a:cubicBezTo>
                  <a:cubicBezTo>
                    <a:pt x="14" y="18"/>
                    <a:pt x="15" y="17"/>
                    <a:pt x="16" y="18"/>
                  </a:cubicBezTo>
                  <a:cubicBezTo>
                    <a:pt x="16" y="18"/>
                    <a:pt x="17" y="20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3" name="Freeform 284">
              <a:extLst>
                <a:ext uri="{FF2B5EF4-FFF2-40B4-BE49-F238E27FC236}">
                  <a16:creationId xmlns:a16="http://schemas.microsoft.com/office/drawing/2014/main" id="{0C5A8940-6689-DE3A-6082-D68F5F143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79" y="877"/>
              <a:ext cx="131" cy="285"/>
            </a:xfrm>
            <a:custGeom>
              <a:avLst/>
              <a:gdLst>
                <a:gd name="T0" fmla="*/ 1081 w 44"/>
                <a:gd name="T1" fmla="*/ 324 h 95"/>
                <a:gd name="T2" fmla="*/ 1161 w 44"/>
                <a:gd name="T3" fmla="*/ 54 h 95"/>
                <a:gd name="T4" fmla="*/ 1108 w 44"/>
                <a:gd name="T5" fmla="*/ 0 h 95"/>
                <a:gd name="T6" fmla="*/ 80 w 44"/>
                <a:gd name="T7" fmla="*/ 432 h 95"/>
                <a:gd name="T8" fmla="*/ 134 w 44"/>
                <a:gd name="T9" fmla="*/ 864 h 95"/>
                <a:gd name="T10" fmla="*/ 655 w 44"/>
                <a:gd name="T11" fmla="*/ 1674 h 95"/>
                <a:gd name="T12" fmla="*/ 816 w 44"/>
                <a:gd name="T13" fmla="*/ 2349 h 95"/>
                <a:gd name="T14" fmla="*/ 1108 w 44"/>
                <a:gd name="T15" fmla="*/ 2565 h 95"/>
                <a:gd name="T16" fmla="*/ 1081 w 44"/>
                <a:gd name="T17" fmla="*/ 324 h 95"/>
                <a:gd name="T18" fmla="*/ 479 w 44"/>
                <a:gd name="T19" fmla="*/ 729 h 95"/>
                <a:gd name="T20" fmla="*/ 372 w 44"/>
                <a:gd name="T21" fmla="*/ 918 h 95"/>
                <a:gd name="T22" fmla="*/ 319 w 44"/>
                <a:gd name="T23" fmla="*/ 702 h 95"/>
                <a:gd name="T24" fmla="*/ 319 w 44"/>
                <a:gd name="T25" fmla="*/ 621 h 95"/>
                <a:gd name="T26" fmla="*/ 372 w 44"/>
                <a:gd name="T27" fmla="*/ 756 h 95"/>
                <a:gd name="T28" fmla="*/ 399 w 44"/>
                <a:gd name="T29" fmla="*/ 756 h 95"/>
                <a:gd name="T30" fmla="*/ 479 w 44"/>
                <a:gd name="T31" fmla="*/ 648 h 95"/>
                <a:gd name="T32" fmla="*/ 479 w 44"/>
                <a:gd name="T33" fmla="*/ 729 h 95"/>
                <a:gd name="T34" fmla="*/ 682 w 44"/>
                <a:gd name="T35" fmla="*/ 324 h 95"/>
                <a:gd name="T36" fmla="*/ 709 w 44"/>
                <a:gd name="T37" fmla="*/ 270 h 95"/>
                <a:gd name="T38" fmla="*/ 735 w 44"/>
                <a:gd name="T39" fmla="*/ 378 h 95"/>
                <a:gd name="T40" fmla="*/ 762 w 44"/>
                <a:gd name="T41" fmla="*/ 378 h 95"/>
                <a:gd name="T42" fmla="*/ 843 w 44"/>
                <a:gd name="T43" fmla="*/ 297 h 95"/>
                <a:gd name="T44" fmla="*/ 843 w 44"/>
                <a:gd name="T45" fmla="*/ 378 h 95"/>
                <a:gd name="T46" fmla="*/ 709 w 44"/>
                <a:gd name="T47" fmla="*/ 540 h 95"/>
                <a:gd name="T48" fmla="*/ 682 w 44"/>
                <a:gd name="T49" fmla="*/ 324 h 95"/>
                <a:gd name="T50" fmla="*/ 869 w 44"/>
                <a:gd name="T51" fmla="*/ 1053 h 95"/>
                <a:gd name="T52" fmla="*/ 735 w 44"/>
                <a:gd name="T53" fmla="*/ 1242 h 95"/>
                <a:gd name="T54" fmla="*/ 682 w 44"/>
                <a:gd name="T55" fmla="*/ 999 h 95"/>
                <a:gd name="T56" fmla="*/ 709 w 44"/>
                <a:gd name="T57" fmla="*/ 945 h 95"/>
                <a:gd name="T58" fmla="*/ 735 w 44"/>
                <a:gd name="T59" fmla="*/ 1080 h 95"/>
                <a:gd name="T60" fmla="*/ 789 w 44"/>
                <a:gd name="T61" fmla="*/ 1080 h 95"/>
                <a:gd name="T62" fmla="*/ 869 w 44"/>
                <a:gd name="T63" fmla="*/ 972 h 95"/>
                <a:gd name="T64" fmla="*/ 869 w 44"/>
                <a:gd name="T65" fmla="*/ 1053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4" h="95">
                  <a:moveTo>
                    <a:pt x="41" y="12"/>
                  </a:moveTo>
                  <a:cubicBezTo>
                    <a:pt x="41" y="8"/>
                    <a:pt x="43" y="4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42" y="0"/>
                    <a:pt x="21" y="5"/>
                    <a:pt x="3" y="16"/>
                  </a:cubicBezTo>
                  <a:cubicBezTo>
                    <a:pt x="0" y="19"/>
                    <a:pt x="3" y="26"/>
                    <a:pt x="5" y="32"/>
                  </a:cubicBezTo>
                  <a:cubicBezTo>
                    <a:pt x="13" y="50"/>
                    <a:pt x="22" y="48"/>
                    <a:pt x="25" y="62"/>
                  </a:cubicBezTo>
                  <a:cubicBezTo>
                    <a:pt x="26" y="67"/>
                    <a:pt x="30" y="85"/>
                    <a:pt x="31" y="87"/>
                  </a:cubicBezTo>
                  <a:cubicBezTo>
                    <a:pt x="33" y="92"/>
                    <a:pt x="37" y="95"/>
                    <a:pt x="42" y="95"/>
                  </a:cubicBezTo>
                  <a:cubicBezTo>
                    <a:pt x="41" y="71"/>
                    <a:pt x="38" y="34"/>
                    <a:pt x="41" y="12"/>
                  </a:cubicBezTo>
                  <a:close/>
                  <a:moveTo>
                    <a:pt x="18" y="27"/>
                  </a:moveTo>
                  <a:cubicBezTo>
                    <a:pt x="18" y="29"/>
                    <a:pt x="16" y="34"/>
                    <a:pt x="14" y="34"/>
                  </a:cubicBezTo>
                  <a:cubicBezTo>
                    <a:pt x="13" y="34"/>
                    <a:pt x="11" y="28"/>
                    <a:pt x="12" y="26"/>
                  </a:cubicBezTo>
                  <a:cubicBezTo>
                    <a:pt x="12" y="24"/>
                    <a:pt x="12" y="24"/>
                    <a:pt x="12" y="23"/>
                  </a:cubicBezTo>
                  <a:cubicBezTo>
                    <a:pt x="13" y="23"/>
                    <a:pt x="14" y="25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5"/>
                    <a:pt x="17" y="24"/>
                    <a:pt x="18" y="24"/>
                  </a:cubicBezTo>
                  <a:cubicBezTo>
                    <a:pt x="18" y="24"/>
                    <a:pt x="19" y="26"/>
                    <a:pt x="18" y="27"/>
                  </a:cubicBezTo>
                  <a:close/>
                  <a:moveTo>
                    <a:pt x="26" y="12"/>
                  </a:moveTo>
                  <a:cubicBezTo>
                    <a:pt x="26" y="10"/>
                    <a:pt x="27" y="10"/>
                    <a:pt x="27" y="10"/>
                  </a:cubicBezTo>
                  <a:cubicBezTo>
                    <a:pt x="28" y="10"/>
                    <a:pt x="28" y="12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2"/>
                    <a:pt x="31" y="11"/>
                    <a:pt x="32" y="11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1" y="16"/>
                    <a:pt x="28" y="20"/>
                    <a:pt x="27" y="20"/>
                  </a:cubicBezTo>
                  <a:cubicBezTo>
                    <a:pt x="26" y="19"/>
                    <a:pt x="25" y="14"/>
                    <a:pt x="26" y="12"/>
                  </a:cubicBezTo>
                  <a:close/>
                  <a:moveTo>
                    <a:pt x="33" y="39"/>
                  </a:moveTo>
                  <a:cubicBezTo>
                    <a:pt x="32" y="41"/>
                    <a:pt x="29" y="47"/>
                    <a:pt x="28" y="46"/>
                  </a:cubicBezTo>
                  <a:cubicBezTo>
                    <a:pt x="26" y="46"/>
                    <a:pt x="26" y="39"/>
                    <a:pt x="26" y="37"/>
                  </a:cubicBezTo>
                  <a:cubicBezTo>
                    <a:pt x="26" y="35"/>
                    <a:pt x="27" y="35"/>
                    <a:pt x="27" y="35"/>
                  </a:cubicBezTo>
                  <a:cubicBezTo>
                    <a:pt x="28" y="35"/>
                    <a:pt x="28" y="37"/>
                    <a:pt x="28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7"/>
                    <a:pt x="33" y="36"/>
                    <a:pt x="33" y="36"/>
                  </a:cubicBezTo>
                  <a:cubicBezTo>
                    <a:pt x="34" y="36"/>
                    <a:pt x="34" y="38"/>
                    <a:pt x="3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4" name="Freeform 285">
              <a:extLst>
                <a:ext uri="{FF2B5EF4-FFF2-40B4-BE49-F238E27FC236}">
                  <a16:creationId xmlns:a16="http://schemas.microsoft.com/office/drawing/2014/main" id="{0D3907A9-9469-B7A1-99CA-6D9A85279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51" y="877"/>
              <a:ext cx="135" cy="285"/>
            </a:xfrm>
            <a:custGeom>
              <a:avLst/>
              <a:gdLst>
                <a:gd name="T0" fmla="*/ 1134 w 45"/>
                <a:gd name="T1" fmla="*/ 459 h 95"/>
                <a:gd name="T2" fmla="*/ 27 w 45"/>
                <a:gd name="T3" fmla="*/ 0 h 95"/>
                <a:gd name="T4" fmla="*/ 0 w 45"/>
                <a:gd name="T5" fmla="*/ 54 h 95"/>
                <a:gd name="T6" fmla="*/ 81 w 45"/>
                <a:gd name="T7" fmla="*/ 324 h 95"/>
                <a:gd name="T8" fmla="*/ 54 w 45"/>
                <a:gd name="T9" fmla="*/ 2565 h 95"/>
                <a:gd name="T10" fmla="*/ 351 w 45"/>
                <a:gd name="T11" fmla="*/ 2349 h 95"/>
                <a:gd name="T12" fmla="*/ 513 w 45"/>
                <a:gd name="T13" fmla="*/ 1674 h 95"/>
                <a:gd name="T14" fmla="*/ 1080 w 45"/>
                <a:gd name="T15" fmla="*/ 891 h 95"/>
                <a:gd name="T16" fmla="*/ 1134 w 45"/>
                <a:gd name="T17" fmla="*/ 459 h 95"/>
                <a:gd name="T18" fmla="*/ 297 w 45"/>
                <a:gd name="T19" fmla="*/ 297 h 95"/>
                <a:gd name="T20" fmla="*/ 378 w 45"/>
                <a:gd name="T21" fmla="*/ 378 h 95"/>
                <a:gd name="T22" fmla="*/ 432 w 45"/>
                <a:gd name="T23" fmla="*/ 378 h 95"/>
                <a:gd name="T24" fmla="*/ 432 w 45"/>
                <a:gd name="T25" fmla="*/ 270 h 95"/>
                <a:gd name="T26" fmla="*/ 459 w 45"/>
                <a:gd name="T27" fmla="*/ 324 h 95"/>
                <a:gd name="T28" fmla="*/ 432 w 45"/>
                <a:gd name="T29" fmla="*/ 540 h 95"/>
                <a:gd name="T30" fmla="*/ 324 w 45"/>
                <a:gd name="T31" fmla="*/ 378 h 95"/>
                <a:gd name="T32" fmla="*/ 297 w 45"/>
                <a:gd name="T33" fmla="*/ 297 h 95"/>
                <a:gd name="T34" fmla="*/ 432 w 45"/>
                <a:gd name="T35" fmla="*/ 1350 h 95"/>
                <a:gd name="T36" fmla="*/ 297 w 45"/>
                <a:gd name="T37" fmla="*/ 1161 h 95"/>
                <a:gd name="T38" fmla="*/ 297 w 45"/>
                <a:gd name="T39" fmla="*/ 1080 h 95"/>
                <a:gd name="T40" fmla="*/ 378 w 45"/>
                <a:gd name="T41" fmla="*/ 1188 h 95"/>
                <a:gd name="T42" fmla="*/ 432 w 45"/>
                <a:gd name="T43" fmla="*/ 1188 h 95"/>
                <a:gd name="T44" fmla="*/ 459 w 45"/>
                <a:gd name="T45" fmla="*/ 1026 h 95"/>
                <a:gd name="T46" fmla="*/ 486 w 45"/>
                <a:gd name="T47" fmla="*/ 1107 h 95"/>
                <a:gd name="T48" fmla="*/ 432 w 45"/>
                <a:gd name="T49" fmla="*/ 1350 h 95"/>
                <a:gd name="T50" fmla="*/ 837 w 45"/>
                <a:gd name="T51" fmla="*/ 945 h 95"/>
                <a:gd name="T52" fmla="*/ 729 w 45"/>
                <a:gd name="T53" fmla="*/ 756 h 95"/>
                <a:gd name="T54" fmla="*/ 729 w 45"/>
                <a:gd name="T55" fmla="*/ 675 h 95"/>
                <a:gd name="T56" fmla="*/ 810 w 45"/>
                <a:gd name="T57" fmla="*/ 783 h 95"/>
                <a:gd name="T58" fmla="*/ 837 w 45"/>
                <a:gd name="T59" fmla="*/ 783 h 95"/>
                <a:gd name="T60" fmla="*/ 864 w 45"/>
                <a:gd name="T61" fmla="*/ 648 h 95"/>
                <a:gd name="T62" fmla="*/ 891 w 45"/>
                <a:gd name="T63" fmla="*/ 729 h 95"/>
                <a:gd name="T64" fmla="*/ 837 w 45"/>
                <a:gd name="T65" fmla="*/ 945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5" h="95">
                  <a:moveTo>
                    <a:pt x="42" y="17"/>
                  </a:moveTo>
                  <a:cubicBezTo>
                    <a:pt x="23" y="5"/>
                    <a:pt x="2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3" y="8"/>
                    <a:pt x="3" y="12"/>
                  </a:cubicBezTo>
                  <a:cubicBezTo>
                    <a:pt x="5" y="34"/>
                    <a:pt x="3" y="71"/>
                    <a:pt x="2" y="95"/>
                  </a:cubicBezTo>
                  <a:cubicBezTo>
                    <a:pt x="7" y="95"/>
                    <a:pt x="11" y="92"/>
                    <a:pt x="13" y="87"/>
                  </a:cubicBezTo>
                  <a:cubicBezTo>
                    <a:pt x="14" y="85"/>
                    <a:pt x="17" y="67"/>
                    <a:pt x="19" y="62"/>
                  </a:cubicBezTo>
                  <a:cubicBezTo>
                    <a:pt x="22" y="51"/>
                    <a:pt x="36" y="46"/>
                    <a:pt x="40" y="33"/>
                  </a:cubicBezTo>
                  <a:cubicBezTo>
                    <a:pt x="42" y="27"/>
                    <a:pt x="45" y="19"/>
                    <a:pt x="42" y="17"/>
                  </a:cubicBezTo>
                  <a:close/>
                  <a:moveTo>
                    <a:pt x="11" y="11"/>
                  </a:moveTo>
                  <a:cubicBezTo>
                    <a:pt x="12" y="11"/>
                    <a:pt x="13" y="12"/>
                    <a:pt x="14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2"/>
                    <a:pt x="16" y="10"/>
                    <a:pt x="16" y="10"/>
                  </a:cubicBezTo>
                  <a:cubicBezTo>
                    <a:pt x="17" y="10"/>
                    <a:pt x="17" y="10"/>
                    <a:pt x="17" y="12"/>
                  </a:cubicBezTo>
                  <a:cubicBezTo>
                    <a:pt x="18" y="14"/>
                    <a:pt x="18" y="19"/>
                    <a:pt x="16" y="20"/>
                  </a:cubicBezTo>
                  <a:cubicBezTo>
                    <a:pt x="15" y="20"/>
                    <a:pt x="12" y="16"/>
                    <a:pt x="12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  <a:moveTo>
                    <a:pt x="16" y="50"/>
                  </a:moveTo>
                  <a:cubicBezTo>
                    <a:pt x="15" y="51"/>
                    <a:pt x="12" y="45"/>
                    <a:pt x="11" y="43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2" y="39"/>
                    <a:pt x="13" y="40"/>
                    <a:pt x="14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0"/>
                    <a:pt x="17" y="38"/>
                    <a:pt x="17" y="38"/>
                  </a:cubicBezTo>
                  <a:cubicBezTo>
                    <a:pt x="18" y="38"/>
                    <a:pt x="18" y="39"/>
                    <a:pt x="18" y="41"/>
                  </a:cubicBezTo>
                  <a:cubicBezTo>
                    <a:pt x="19" y="43"/>
                    <a:pt x="18" y="50"/>
                    <a:pt x="16" y="50"/>
                  </a:cubicBezTo>
                  <a:close/>
                  <a:moveTo>
                    <a:pt x="31" y="35"/>
                  </a:moveTo>
                  <a:cubicBezTo>
                    <a:pt x="29" y="35"/>
                    <a:pt x="27" y="30"/>
                    <a:pt x="27" y="28"/>
                  </a:cubicBezTo>
                  <a:cubicBezTo>
                    <a:pt x="26" y="26"/>
                    <a:pt x="27" y="25"/>
                    <a:pt x="27" y="25"/>
                  </a:cubicBezTo>
                  <a:cubicBezTo>
                    <a:pt x="28" y="25"/>
                    <a:pt x="29" y="26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6"/>
                    <a:pt x="32" y="24"/>
                    <a:pt x="32" y="24"/>
                  </a:cubicBezTo>
                  <a:cubicBezTo>
                    <a:pt x="33" y="24"/>
                    <a:pt x="33" y="25"/>
                    <a:pt x="33" y="27"/>
                  </a:cubicBezTo>
                  <a:cubicBezTo>
                    <a:pt x="34" y="29"/>
                    <a:pt x="32" y="35"/>
                    <a:pt x="3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5" name="Freeform 286">
              <a:extLst>
                <a:ext uri="{FF2B5EF4-FFF2-40B4-BE49-F238E27FC236}">
                  <a16:creationId xmlns:a16="http://schemas.microsoft.com/office/drawing/2014/main" id="{2CE16617-D17C-A082-5E5B-D7956A33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4" y="785"/>
              <a:ext cx="45" cy="45"/>
            </a:xfrm>
            <a:custGeom>
              <a:avLst/>
              <a:gdLst>
                <a:gd name="T0" fmla="*/ 297 w 15"/>
                <a:gd name="T1" fmla="*/ 162 h 15"/>
                <a:gd name="T2" fmla="*/ 216 w 15"/>
                <a:gd name="T3" fmla="*/ 27 h 15"/>
                <a:gd name="T4" fmla="*/ 216 w 15"/>
                <a:gd name="T5" fmla="*/ 0 h 15"/>
                <a:gd name="T6" fmla="*/ 351 w 15"/>
                <a:gd name="T7" fmla="*/ 27 h 15"/>
                <a:gd name="T8" fmla="*/ 351 w 15"/>
                <a:gd name="T9" fmla="*/ 54 h 15"/>
                <a:gd name="T10" fmla="*/ 297 w 15"/>
                <a:gd name="T11" fmla="*/ 405 h 15"/>
                <a:gd name="T12" fmla="*/ 81 w 15"/>
                <a:gd name="T13" fmla="*/ 324 h 15"/>
                <a:gd name="T14" fmla="*/ 0 w 15"/>
                <a:gd name="T15" fmla="*/ 162 h 15"/>
                <a:gd name="T16" fmla="*/ 81 w 15"/>
                <a:gd name="T17" fmla="*/ 135 h 15"/>
                <a:gd name="T18" fmla="*/ 297 w 15"/>
                <a:gd name="T19" fmla="*/ 16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5">
                  <a:moveTo>
                    <a:pt x="11" y="6"/>
                  </a:moveTo>
                  <a:cubicBezTo>
                    <a:pt x="11" y="6"/>
                    <a:pt x="11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1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8"/>
                    <a:pt x="11" y="11"/>
                    <a:pt x="11" y="15"/>
                  </a:cubicBezTo>
                  <a:cubicBezTo>
                    <a:pt x="7" y="12"/>
                    <a:pt x="3" y="12"/>
                    <a:pt x="3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3" y="5"/>
                  </a:cubicBezTo>
                  <a:cubicBezTo>
                    <a:pt x="6" y="5"/>
                    <a:pt x="9" y="5"/>
                    <a:pt x="1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6" name="Freeform 287">
              <a:extLst>
                <a:ext uri="{FF2B5EF4-FFF2-40B4-BE49-F238E27FC236}">
                  <a16:creationId xmlns:a16="http://schemas.microsoft.com/office/drawing/2014/main" id="{6B13C077-05CA-32A4-C00A-717CA081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8" y="683"/>
              <a:ext cx="159" cy="69"/>
            </a:xfrm>
            <a:custGeom>
              <a:avLst/>
              <a:gdLst>
                <a:gd name="T0" fmla="*/ 729 w 53"/>
                <a:gd name="T1" fmla="*/ 540 h 23"/>
                <a:gd name="T2" fmla="*/ 729 w 53"/>
                <a:gd name="T3" fmla="*/ 540 h 23"/>
                <a:gd name="T4" fmla="*/ 216 w 53"/>
                <a:gd name="T5" fmla="*/ 621 h 23"/>
                <a:gd name="T6" fmla="*/ 27 w 53"/>
                <a:gd name="T7" fmla="*/ 189 h 23"/>
                <a:gd name="T8" fmla="*/ 81 w 53"/>
                <a:gd name="T9" fmla="*/ 135 h 23"/>
                <a:gd name="T10" fmla="*/ 135 w 53"/>
                <a:gd name="T11" fmla="*/ 189 h 23"/>
                <a:gd name="T12" fmla="*/ 189 w 53"/>
                <a:gd name="T13" fmla="*/ 162 h 23"/>
                <a:gd name="T14" fmla="*/ 216 w 53"/>
                <a:gd name="T15" fmla="*/ 270 h 23"/>
                <a:gd name="T16" fmla="*/ 162 w 53"/>
                <a:gd name="T17" fmla="*/ 270 h 23"/>
                <a:gd name="T18" fmla="*/ 405 w 53"/>
                <a:gd name="T19" fmla="*/ 216 h 23"/>
                <a:gd name="T20" fmla="*/ 351 w 53"/>
                <a:gd name="T21" fmla="*/ 243 h 23"/>
                <a:gd name="T22" fmla="*/ 297 w 53"/>
                <a:gd name="T23" fmla="*/ 135 h 23"/>
                <a:gd name="T24" fmla="*/ 378 w 53"/>
                <a:gd name="T25" fmla="*/ 135 h 23"/>
                <a:gd name="T26" fmla="*/ 378 w 53"/>
                <a:gd name="T27" fmla="*/ 27 h 23"/>
                <a:gd name="T28" fmla="*/ 432 w 53"/>
                <a:gd name="T29" fmla="*/ 108 h 23"/>
                <a:gd name="T30" fmla="*/ 459 w 53"/>
                <a:gd name="T31" fmla="*/ 108 h 23"/>
                <a:gd name="T32" fmla="*/ 513 w 53"/>
                <a:gd name="T33" fmla="*/ 162 h 23"/>
                <a:gd name="T34" fmla="*/ 459 w 53"/>
                <a:gd name="T35" fmla="*/ 216 h 23"/>
                <a:gd name="T36" fmla="*/ 594 w 53"/>
                <a:gd name="T37" fmla="*/ 297 h 23"/>
                <a:gd name="T38" fmla="*/ 675 w 53"/>
                <a:gd name="T39" fmla="*/ 162 h 23"/>
                <a:gd name="T40" fmla="*/ 594 w 53"/>
                <a:gd name="T41" fmla="*/ 135 h 23"/>
                <a:gd name="T42" fmla="*/ 675 w 53"/>
                <a:gd name="T43" fmla="*/ 81 h 23"/>
                <a:gd name="T44" fmla="*/ 648 w 53"/>
                <a:gd name="T45" fmla="*/ 27 h 23"/>
                <a:gd name="T46" fmla="*/ 729 w 53"/>
                <a:gd name="T47" fmla="*/ 0 h 23"/>
                <a:gd name="T48" fmla="*/ 783 w 53"/>
                <a:gd name="T49" fmla="*/ 27 h 23"/>
                <a:gd name="T50" fmla="*/ 783 w 53"/>
                <a:gd name="T51" fmla="*/ 81 h 23"/>
                <a:gd name="T52" fmla="*/ 837 w 53"/>
                <a:gd name="T53" fmla="*/ 135 h 23"/>
                <a:gd name="T54" fmla="*/ 756 w 53"/>
                <a:gd name="T55" fmla="*/ 162 h 23"/>
                <a:gd name="T56" fmla="*/ 864 w 53"/>
                <a:gd name="T57" fmla="*/ 297 h 23"/>
                <a:gd name="T58" fmla="*/ 999 w 53"/>
                <a:gd name="T59" fmla="*/ 216 h 23"/>
                <a:gd name="T60" fmla="*/ 945 w 53"/>
                <a:gd name="T61" fmla="*/ 162 h 23"/>
                <a:gd name="T62" fmla="*/ 999 w 53"/>
                <a:gd name="T63" fmla="*/ 108 h 23"/>
                <a:gd name="T64" fmla="*/ 1026 w 53"/>
                <a:gd name="T65" fmla="*/ 108 h 23"/>
                <a:gd name="T66" fmla="*/ 1080 w 53"/>
                <a:gd name="T67" fmla="*/ 27 h 23"/>
                <a:gd name="T68" fmla="*/ 1080 w 53"/>
                <a:gd name="T69" fmla="*/ 135 h 23"/>
                <a:gd name="T70" fmla="*/ 1134 w 53"/>
                <a:gd name="T71" fmla="*/ 135 h 23"/>
                <a:gd name="T72" fmla="*/ 1080 w 53"/>
                <a:gd name="T73" fmla="*/ 243 h 23"/>
                <a:gd name="T74" fmla="*/ 1053 w 53"/>
                <a:gd name="T75" fmla="*/ 216 h 23"/>
                <a:gd name="T76" fmla="*/ 1269 w 53"/>
                <a:gd name="T77" fmla="*/ 270 h 23"/>
                <a:gd name="T78" fmla="*/ 1242 w 53"/>
                <a:gd name="T79" fmla="*/ 270 h 23"/>
                <a:gd name="T80" fmla="*/ 1242 w 53"/>
                <a:gd name="T81" fmla="*/ 162 h 23"/>
                <a:gd name="T82" fmla="*/ 1323 w 53"/>
                <a:gd name="T83" fmla="*/ 189 h 23"/>
                <a:gd name="T84" fmla="*/ 1377 w 53"/>
                <a:gd name="T85" fmla="*/ 135 h 23"/>
                <a:gd name="T86" fmla="*/ 1431 w 53"/>
                <a:gd name="T87" fmla="*/ 189 h 23"/>
                <a:gd name="T88" fmla="*/ 1242 w 53"/>
                <a:gd name="T89" fmla="*/ 621 h 23"/>
                <a:gd name="T90" fmla="*/ 729 w 53"/>
                <a:gd name="T91" fmla="*/ 540 h 23"/>
                <a:gd name="T92" fmla="*/ 729 w 53"/>
                <a:gd name="T93" fmla="*/ 540 h 23"/>
                <a:gd name="T94" fmla="*/ 729 w 53"/>
                <a:gd name="T95" fmla="*/ 540 h 23"/>
                <a:gd name="T96" fmla="*/ 729 w 53"/>
                <a:gd name="T97" fmla="*/ 540 h 23"/>
                <a:gd name="T98" fmla="*/ 729 w 53"/>
                <a:gd name="T99" fmla="*/ 540 h 23"/>
                <a:gd name="T100" fmla="*/ 729 w 53"/>
                <a:gd name="T101" fmla="*/ 540 h 23"/>
                <a:gd name="T102" fmla="*/ 729 w 53"/>
                <a:gd name="T103" fmla="*/ 540 h 2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" h="23">
                  <a:moveTo>
                    <a:pt x="27" y="20"/>
                  </a:move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13" y="20"/>
                    <a:pt x="8" y="23"/>
                  </a:cubicBezTo>
                  <a:cubicBezTo>
                    <a:pt x="7" y="21"/>
                    <a:pt x="5" y="12"/>
                    <a:pt x="3" y="9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2"/>
                    <a:pt x="11" y="12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9"/>
                    <a:pt x="13" y="9"/>
                  </a:cubicBezTo>
                  <a:cubicBezTo>
                    <a:pt x="13" y="9"/>
                    <a:pt x="12" y="9"/>
                    <a:pt x="12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2"/>
                    <a:pt x="12" y="2"/>
                    <a:pt x="14" y="1"/>
                  </a:cubicBezTo>
                  <a:cubicBezTo>
                    <a:pt x="16" y="1"/>
                    <a:pt x="16" y="2"/>
                    <a:pt x="17" y="2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9" y="4"/>
                    <a:pt x="19" y="6"/>
                  </a:cubicBezTo>
                  <a:cubicBezTo>
                    <a:pt x="19" y="7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10"/>
                    <a:pt x="19" y="11"/>
                    <a:pt x="22" y="11"/>
                  </a:cubicBezTo>
                  <a:cubicBezTo>
                    <a:pt x="24" y="11"/>
                    <a:pt x="26" y="9"/>
                    <a:pt x="26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4"/>
                    <a:pt x="23" y="3"/>
                    <a:pt x="23" y="3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4" y="2"/>
                    <a:pt x="24" y="1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1"/>
                  </a:cubicBezTo>
                  <a:cubicBezTo>
                    <a:pt x="29" y="2"/>
                    <a:pt x="29" y="2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4"/>
                    <a:pt x="31" y="5"/>
                  </a:cubicBezTo>
                  <a:cubicBezTo>
                    <a:pt x="31" y="6"/>
                    <a:pt x="30" y="7"/>
                    <a:pt x="29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9"/>
                    <a:pt x="30" y="11"/>
                    <a:pt x="32" y="11"/>
                  </a:cubicBezTo>
                  <a:cubicBezTo>
                    <a:pt x="35" y="11"/>
                    <a:pt x="36" y="10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4" y="7"/>
                    <a:pt x="35" y="6"/>
                  </a:cubicBezTo>
                  <a:cubicBezTo>
                    <a:pt x="35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5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7" y="4"/>
                    <a:pt x="37" y="3"/>
                    <a:pt x="37" y="2"/>
                  </a:cubicBezTo>
                  <a:cubicBezTo>
                    <a:pt x="37" y="2"/>
                    <a:pt x="38" y="1"/>
                    <a:pt x="40" y="1"/>
                  </a:cubicBezTo>
                  <a:cubicBezTo>
                    <a:pt x="41" y="2"/>
                    <a:pt x="42" y="2"/>
                    <a:pt x="42" y="3"/>
                  </a:cubicBezTo>
                  <a:cubicBezTo>
                    <a:pt x="42" y="3"/>
                    <a:pt x="41" y="4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2" y="6"/>
                    <a:pt x="42" y="6"/>
                    <a:pt x="42" y="7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0"/>
                    <a:pt x="39" y="12"/>
                    <a:pt x="42" y="12"/>
                  </a:cubicBezTo>
                  <a:cubicBezTo>
                    <a:pt x="44" y="12"/>
                    <a:pt x="46" y="11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6" y="10"/>
                    <a:pt x="46" y="10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8" y="5"/>
                    <a:pt x="48" y="5"/>
                    <a:pt x="49" y="6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6"/>
                    <a:pt x="50" y="6"/>
                    <a:pt x="51" y="5"/>
                  </a:cubicBezTo>
                  <a:cubicBezTo>
                    <a:pt x="52" y="5"/>
                    <a:pt x="52" y="5"/>
                    <a:pt x="53" y="6"/>
                  </a:cubicBezTo>
                  <a:cubicBezTo>
                    <a:pt x="53" y="6"/>
                    <a:pt x="53" y="6"/>
                    <a:pt x="53" y="7"/>
                  </a:cubicBezTo>
                  <a:cubicBezTo>
                    <a:pt x="53" y="7"/>
                    <a:pt x="51" y="8"/>
                    <a:pt x="51" y="9"/>
                  </a:cubicBezTo>
                  <a:cubicBezTo>
                    <a:pt x="48" y="12"/>
                    <a:pt x="46" y="21"/>
                    <a:pt x="46" y="23"/>
                  </a:cubicBezTo>
                  <a:cubicBezTo>
                    <a:pt x="41" y="20"/>
                    <a:pt x="34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7" name="Freeform 288">
              <a:extLst>
                <a:ext uri="{FF2B5EF4-FFF2-40B4-BE49-F238E27FC236}">
                  <a16:creationId xmlns:a16="http://schemas.microsoft.com/office/drawing/2014/main" id="{E8D22779-3126-A472-6E09-8F3F6406C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0" y="752"/>
              <a:ext cx="129" cy="111"/>
            </a:xfrm>
            <a:custGeom>
              <a:avLst/>
              <a:gdLst>
                <a:gd name="T0" fmla="*/ 486 w 43"/>
                <a:gd name="T1" fmla="*/ 918 h 37"/>
                <a:gd name="T2" fmla="*/ 594 w 43"/>
                <a:gd name="T3" fmla="*/ 837 h 37"/>
                <a:gd name="T4" fmla="*/ 621 w 43"/>
                <a:gd name="T5" fmla="*/ 837 h 37"/>
                <a:gd name="T6" fmla="*/ 702 w 43"/>
                <a:gd name="T7" fmla="*/ 918 h 37"/>
                <a:gd name="T8" fmla="*/ 1107 w 43"/>
                <a:gd name="T9" fmla="*/ 999 h 37"/>
                <a:gd name="T10" fmla="*/ 1026 w 43"/>
                <a:gd name="T11" fmla="*/ 783 h 37"/>
                <a:gd name="T12" fmla="*/ 702 w 43"/>
                <a:gd name="T13" fmla="*/ 729 h 37"/>
                <a:gd name="T14" fmla="*/ 405 w 43"/>
                <a:gd name="T15" fmla="*/ 756 h 37"/>
                <a:gd name="T16" fmla="*/ 540 w 43"/>
                <a:gd name="T17" fmla="*/ 648 h 37"/>
                <a:gd name="T18" fmla="*/ 594 w 43"/>
                <a:gd name="T19" fmla="*/ 675 h 37"/>
                <a:gd name="T20" fmla="*/ 702 w 43"/>
                <a:gd name="T21" fmla="*/ 648 h 37"/>
                <a:gd name="T22" fmla="*/ 648 w 43"/>
                <a:gd name="T23" fmla="*/ 270 h 37"/>
                <a:gd name="T24" fmla="*/ 945 w 43"/>
                <a:gd name="T25" fmla="*/ 189 h 37"/>
                <a:gd name="T26" fmla="*/ 1107 w 43"/>
                <a:gd name="T27" fmla="*/ 270 h 37"/>
                <a:gd name="T28" fmla="*/ 621 w 43"/>
                <a:gd name="T29" fmla="*/ 27 h 37"/>
                <a:gd name="T30" fmla="*/ 162 w 43"/>
                <a:gd name="T31" fmla="*/ 351 h 37"/>
                <a:gd name="T32" fmla="*/ 162 w 43"/>
                <a:gd name="T33" fmla="*/ 675 h 37"/>
                <a:gd name="T34" fmla="*/ 216 w 43"/>
                <a:gd name="T35" fmla="*/ 783 h 37"/>
                <a:gd name="T36" fmla="*/ 135 w 43"/>
                <a:gd name="T37" fmla="*/ 999 h 37"/>
                <a:gd name="T38" fmla="*/ 486 w 43"/>
                <a:gd name="T39" fmla="*/ 918 h 37"/>
                <a:gd name="T40" fmla="*/ 567 w 43"/>
                <a:gd name="T41" fmla="*/ 270 h 37"/>
                <a:gd name="T42" fmla="*/ 540 w 43"/>
                <a:gd name="T43" fmla="*/ 459 h 37"/>
                <a:gd name="T44" fmla="*/ 432 w 43"/>
                <a:gd name="T45" fmla="*/ 432 h 37"/>
                <a:gd name="T46" fmla="*/ 216 w 43"/>
                <a:gd name="T47" fmla="*/ 432 h 37"/>
                <a:gd name="T48" fmla="*/ 351 w 43"/>
                <a:gd name="T49" fmla="*/ 324 h 37"/>
                <a:gd name="T50" fmla="*/ 351 w 43"/>
                <a:gd name="T51" fmla="*/ 297 h 37"/>
                <a:gd name="T52" fmla="*/ 216 w 43"/>
                <a:gd name="T53" fmla="*/ 270 h 37"/>
                <a:gd name="T54" fmla="*/ 567 w 43"/>
                <a:gd name="T55" fmla="*/ 270 h 3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3" h="37">
                  <a:moveTo>
                    <a:pt x="18" y="34"/>
                  </a:moveTo>
                  <a:cubicBezTo>
                    <a:pt x="20" y="34"/>
                    <a:pt x="22" y="31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4" y="34"/>
                    <a:pt x="26" y="34"/>
                  </a:cubicBezTo>
                  <a:cubicBezTo>
                    <a:pt x="33" y="35"/>
                    <a:pt x="39" y="36"/>
                    <a:pt x="41" y="37"/>
                  </a:cubicBezTo>
                  <a:cubicBezTo>
                    <a:pt x="42" y="35"/>
                    <a:pt x="42" y="32"/>
                    <a:pt x="38" y="29"/>
                  </a:cubicBezTo>
                  <a:cubicBezTo>
                    <a:pt x="37" y="29"/>
                    <a:pt x="33" y="27"/>
                    <a:pt x="26" y="27"/>
                  </a:cubicBezTo>
                  <a:cubicBezTo>
                    <a:pt x="23" y="31"/>
                    <a:pt x="19" y="26"/>
                    <a:pt x="15" y="28"/>
                  </a:cubicBezTo>
                  <a:cubicBezTo>
                    <a:pt x="16" y="26"/>
                    <a:pt x="18" y="24"/>
                    <a:pt x="20" y="24"/>
                  </a:cubicBezTo>
                  <a:cubicBezTo>
                    <a:pt x="20" y="24"/>
                    <a:pt x="21" y="25"/>
                    <a:pt x="22" y="25"/>
                  </a:cubicBezTo>
                  <a:cubicBezTo>
                    <a:pt x="23" y="25"/>
                    <a:pt x="26" y="25"/>
                    <a:pt x="26" y="24"/>
                  </a:cubicBezTo>
                  <a:cubicBezTo>
                    <a:pt x="26" y="23"/>
                    <a:pt x="24" y="10"/>
                    <a:pt x="24" y="10"/>
                  </a:cubicBezTo>
                  <a:cubicBezTo>
                    <a:pt x="24" y="10"/>
                    <a:pt x="30" y="7"/>
                    <a:pt x="35" y="7"/>
                  </a:cubicBezTo>
                  <a:cubicBezTo>
                    <a:pt x="40" y="7"/>
                    <a:pt x="41" y="10"/>
                    <a:pt x="41" y="10"/>
                  </a:cubicBezTo>
                  <a:cubicBezTo>
                    <a:pt x="43" y="0"/>
                    <a:pt x="31" y="1"/>
                    <a:pt x="23" y="1"/>
                  </a:cubicBezTo>
                  <a:cubicBezTo>
                    <a:pt x="0" y="1"/>
                    <a:pt x="6" y="5"/>
                    <a:pt x="6" y="13"/>
                  </a:cubicBezTo>
                  <a:cubicBezTo>
                    <a:pt x="6" y="15"/>
                    <a:pt x="3" y="17"/>
                    <a:pt x="6" y="25"/>
                  </a:cubicBezTo>
                  <a:cubicBezTo>
                    <a:pt x="7" y="26"/>
                    <a:pt x="7" y="27"/>
                    <a:pt x="8" y="29"/>
                  </a:cubicBezTo>
                  <a:cubicBezTo>
                    <a:pt x="5" y="31"/>
                    <a:pt x="4" y="34"/>
                    <a:pt x="5" y="37"/>
                  </a:cubicBezTo>
                  <a:cubicBezTo>
                    <a:pt x="8" y="35"/>
                    <a:pt x="14" y="34"/>
                    <a:pt x="18" y="34"/>
                  </a:cubicBezTo>
                  <a:moveTo>
                    <a:pt x="21" y="10"/>
                  </a:moveTo>
                  <a:cubicBezTo>
                    <a:pt x="20" y="14"/>
                    <a:pt x="20" y="17"/>
                    <a:pt x="20" y="17"/>
                  </a:cubicBezTo>
                  <a:cubicBezTo>
                    <a:pt x="20" y="17"/>
                    <a:pt x="18" y="17"/>
                    <a:pt x="16" y="16"/>
                  </a:cubicBezTo>
                  <a:cubicBezTo>
                    <a:pt x="11" y="16"/>
                    <a:pt x="8" y="16"/>
                    <a:pt x="8" y="16"/>
                  </a:cubicBezTo>
                  <a:cubicBezTo>
                    <a:pt x="9" y="15"/>
                    <a:pt x="9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3"/>
                    <a:pt x="20" y="9"/>
                    <a:pt x="2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8" name="Freeform 289">
              <a:extLst>
                <a:ext uri="{FF2B5EF4-FFF2-40B4-BE49-F238E27FC236}">
                  <a16:creationId xmlns:a16="http://schemas.microsoft.com/office/drawing/2014/main" id="{1DD4584E-9375-B819-F506-FE2DF0ADF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16" y="863"/>
              <a:ext cx="126" cy="107"/>
            </a:xfrm>
            <a:custGeom>
              <a:avLst/>
              <a:gdLst>
                <a:gd name="T0" fmla="*/ 999 w 42"/>
                <a:gd name="T1" fmla="*/ 54 h 36"/>
                <a:gd name="T2" fmla="*/ 108 w 42"/>
                <a:gd name="T3" fmla="*/ 80 h 36"/>
                <a:gd name="T4" fmla="*/ 108 w 42"/>
                <a:gd name="T5" fmla="*/ 838 h 36"/>
                <a:gd name="T6" fmla="*/ 459 w 42"/>
                <a:gd name="T7" fmla="*/ 892 h 36"/>
                <a:gd name="T8" fmla="*/ 513 w 42"/>
                <a:gd name="T9" fmla="*/ 600 h 36"/>
                <a:gd name="T10" fmla="*/ 540 w 42"/>
                <a:gd name="T11" fmla="*/ 452 h 36"/>
                <a:gd name="T12" fmla="*/ 594 w 42"/>
                <a:gd name="T13" fmla="*/ 452 h 36"/>
                <a:gd name="T14" fmla="*/ 675 w 42"/>
                <a:gd name="T15" fmla="*/ 892 h 36"/>
                <a:gd name="T16" fmla="*/ 1053 w 42"/>
                <a:gd name="T17" fmla="*/ 838 h 36"/>
                <a:gd name="T18" fmla="*/ 999 w 42"/>
                <a:gd name="T19" fmla="*/ 54 h 36"/>
                <a:gd name="T20" fmla="*/ 567 w 42"/>
                <a:gd name="T21" fmla="*/ 238 h 36"/>
                <a:gd name="T22" fmla="*/ 378 w 42"/>
                <a:gd name="T23" fmla="*/ 134 h 36"/>
                <a:gd name="T24" fmla="*/ 567 w 42"/>
                <a:gd name="T25" fmla="*/ 161 h 36"/>
                <a:gd name="T26" fmla="*/ 729 w 42"/>
                <a:gd name="T27" fmla="*/ 134 h 36"/>
                <a:gd name="T28" fmla="*/ 567 w 42"/>
                <a:gd name="T29" fmla="*/ 238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2" h="36">
                  <a:moveTo>
                    <a:pt x="37" y="2"/>
                  </a:moveTo>
                  <a:cubicBezTo>
                    <a:pt x="26" y="0"/>
                    <a:pt x="15" y="0"/>
                    <a:pt x="4" y="3"/>
                  </a:cubicBezTo>
                  <a:cubicBezTo>
                    <a:pt x="2" y="11"/>
                    <a:pt x="0" y="27"/>
                    <a:pt x="4" y="32"/>
                  </a:cubicBezTo>
                  <a:cubicBezTo>
                    <a:pt x="5" y="33"/>
                    <a:pt x="11" y="36"/>
                    <a:pt x="17" y="34"/>
                  </a:cubicBezTo>
                  <a:cubicBezTo>
                    <a:pt x="19" y="33"/>
                    <a:pt x="19" y="26"/>
                    <a:pt x="19" y="23"/>
                  </a:cubicBezTo>
                  <a:cubicBezTo>
                    <a:pt x="19" y="18"/>
                    <a:pt x="20" y="17"/>
                    <a:pt x="20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33"/>
                    <a:pt x="25" y="34"/>
                  </a:cubicBezTo>
                  <a:cubicBezTo>
                    <a:pt x="30" y="36"/>
                    <a:pt x="38" y="34"/>
                    <a:pt x="39" y="32"/>
                  </a:cubicBezTo>
                  <a:cubicBezTo>
                    <a:pt x="42" y="28"/>
                    <a:pt x="39" y="7"/>
                    <a:pt x="37" y="2"/>
                  </a:cubicBezTo>
                  <a:close/>
                  <a:moveTo>
                    <a:pt x="21" y="9"/>
                  </a:moveTo>
                  <a:cubicBezTo>
                    <a:pt x="15" y="9"/>
                    <a:pt x="14" y="8"/>
                    <a:pt x="14" y="5"/>
                  </a:cubicBezTo>
                  <a:cubicBezTo>
                    <a:pt x="14" y="5"/>
                    <a:pt x="15" y="6"/>
                    <a:pt x="21" y="6"/>
                  </a:cubicBezTo>
                  <a:cubicBezTo>
                    <a:pt x="26" y="6"/>
                    <a:pt x="27" y="5"/>
                    <a:pt x="27" y="5"/>
                  </a:cubicBezTo>
                  <a:cubicBezTo>
                    <a:pt x="27" y="8"/>
                    <a:pt x="26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69" name="Freeform 290">
              <a:extLst>
                <a:ext uri="{FF2B5EF4-FFF2-40B4-BE49-F238E27FC236}">
                  <a16:creationId xmlns:a16="http://schemas.microsoft.com/office/drawing/2014/main" id="{75C245AD-F3A7-F657-7D66-1E3F84DC2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5" y="1195"/>
              <a:ext cx="389" cy="129"/>
            </a:xfrm>
            <a:custGeom>
              <a:avLst/>
              <a:gdLst>
                <a:gd name="T0" fmla="*/ 1748 w 130"/>
                <a:gd name="T1" fmla="*/ 1053 h 43"/>
                <a:gd name="T2" fmla="*/ 1748 w 130"/>
                <a:gd name="T3" fmla="*/ 1053 h 43"/>
                <a:gd name="T4" fmla="*/ 1748 w 130"/>
                <a:gd name="T5" fmla="*/ 1053 h 43"/>
                <a:gd name="T6" fmla="*/ 1748 w 130"/>
                <a:gd name="T7" fmla="*/ 1053 h 43"/>
                <a:gd name="T8" fmla="*/ 162 w 130"/>
                <a:gd name="T9" fmla="*/ 513 h 43"/>
                <a:gd name="T10" fmla="*/ 27 w 130"/>
                <a:gd name="T11" fmla="*/ 324 h 43"/>
                <a:gd name="T12" fmla="*/ 269 w 130"/>
                <a:gd name="T13" fmla="*/ 432 h 43"/>
                <a:gd name="T14" fmla="*/ 296 w 130"/>
                <a:gd name="T15" fmla="*/ 324 h 43"/>
                <a:gd name="T16" fmla="*/ 512 w 130"/>
                <a:gd name="T17" fmla="*/ 459 h 43"/>
                <a:gd name="T18" fmla="*/ 404 w 130"/>
                <a:gd name="T19" fmla="*/ 567 h 43"/>
                <a:gd name="T20" fmla="*/ 724 w 130"/>
                <a:gd name="T21" fmla="*/ 702 h 43"/>
                <a:gd name="T22" fmla="*/ 913 w 130"/>
                <a:gd name="T23" fmla="*/ 486 h 43"/>
                <a:gd name="T24" fmla="*/ 751 w 130"/>
                <a:gd name="T25" fmla="*/ 432 h 43"/>
                <a:gd name="T26" fmla="*/ 859 w 130"/>
                <a:gd name="T27" fmla="*/ 297 h 43"/>
                <a:gd name="T28" fmla="*/ 778 w 130"/>
                <a:gd name="T29" fmla="*/ 162 h 43"/>
                <a:gd name="T30" fmla="*/ 1074 w 130"/>
                <a:gd name="T31" fmla="*/ 135 h 43"/>
                <a:gd name="T32" fmla="*/ 1047 w 130"/>
                <a:gd name="T33" fmla="*/ 270 h 43"/>
                <a:gd name="T34" fmla="*/ 1128 w 130"/>
                <a:gd name="T35" fmla="*/ 216 h 43"/>
                <a:gd name="T36" fmla="*/ 1155 w 130"/>
                <a:gd name="T37" fmla="*/ 459 h 43"/>
                <a:gd name="T38" fmla="*/ 1047 w 130"/>
                <a:gd name="T39" fmla="*/ 459 h 43"/>
                <a:gd name="T40" fmla="*/ 1667 w 130"/>
                <a:gd name="T41" fmla="*/ 378 h 43"/>
                <a:gd name="T42" fmla="*/ 1559 w 130"/>
                <a:gd name="T43" fmla="*/ 405 h 43"/>
                <a:gd name="T44" fmla="*/ 1505 w 130"/>
                <a:gd name="T45" fmla="*/ 162 h 43"/>
                <a:gd name="T46" fmla="*/ 1640 w 130"/>
                <a:gd name="T47" fmla="*/ 189 h 43"/>
                <a:gd name="T48" fmla="*/ 1748 w 130"/>
                <a:gd name="T49" fmla="*/ 0 h 43"/>
                <a:gd name="T50" fmla="*/ 1897 w 130"/>
                <a:gd name="T51" fmla="*/ 81 h 43"/>
                <a:gd name="T52" fmla="*/ 1843 w 130"/>
                <a:gd name="T53" fmla="*/ 189 h 43"/>
                <a:gd name="T54" fmla="*/ 2005 w 130"/>
                <a:gd name="T55" fmla="*/ 297 h 43"/>
                <a:gd name="T56" fmla="*/ 1816 w 130"/>
                <a:gd name="T57" fmla="*/ 378 h 43"/>
                <a:gd name="T58" fmla="*/ 2086 w 130"/>
                <a:gd name="T59" fmla="*/ 648 h 43"/>
                <a:gd name="T60" fmla="*/ 2409 w 130"/>
                <a:gd name="T61" fmla="*/ 459 h 43"/>
                <a:gd name="T62" fmla="*/ 2247 w 130"/>
                <a:gd name="T63" fmla="*/ 324 h 43"/>
                <a:gd name="T64" fmla="*/ 2382 w 130"/>
                <a:gd name="T65" fmla="*/ 243 h 43"/>
                <a:gd name="T66" fmla="*/ 2463 w 130"/>
                <a:gd name="T67" fmla="*/ 270 h 43"/>
                <a:gd name="T68" fmla="*/ 2570 w 130"/>
                <a:gd name="T69" fmla="*/ 81 h 43"/>
                <a:gd name="T70" fmla="*/ 2597 w 130"/>
                <a:gd name="T71" fmla="*/ 297 h 43"/>
                <a:gd name="T72" fmla="*/ 2732 w 130"/>
                <a:gd name="T73" fmla="*/ 324 h 43"/>
                <a:gd name="T74" fmla="*/ 2597 w 130"/>
                <a:gd name="T75" fmla="*/ 513 h 43"/>
                <a:gd name="T76" fmla="*/ 2543 w 130"/>
                <a:gd name="T77" fmla="*/ 486 h 43"/>
                <a:gd name="T78" fmla="*/ 3079 w 130"/>
                <a:gd name="T79" fmla="*/ 594 h 43"/>
                <a:gd name="T80" fmla="*/ 2971 w 130"/>
                <a:gd name="T81" fmla="*/ 567 h 43"/>
                <a:gd name="T82" fmla="*/ 3025 w 130"/>
                <a:gd name="T83" fmla="*/ 351 h 43"/>
                <a:gd name="T84" fmla="*/ 3187 w 130"/>
                <a:gd name="T85" fmla="*/ 432 h 43"/>
                <a:gd name="T86" fmla="*/ 3321 w 130"/>
                <a:gd name="T87" fmla="*/ 324 h 43"/>
                <a:gd name="T88" fmla="*/ 3429 w 130"/>
                <a:gd name="T89" fmla="*/ 378 h 43"/>
                <a:gd name="T90" fmla="*/ 2944 w 130"/>
                <a:gd name="T91" fmla="*/ 1161 h 43"/>
                <a:gd name="T92" fmla="*/ 1748 w 130"/>
                <a:gd name="T93" fmla="*/ 1053 h 43"/>
                <a:gd name="T94" fmla="*/ 1748 w 130"/>
                <a:gd name="T95" fmla="*/ 1053 h 43"/>
                <a:gd name="T96" fmla="*/ 1748 w 130"/>
                <a:gd name="T97" fmla="*/ 1053 h 4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30" h="43">
                  <a:moveTo>
                    <a:pt x="65" y="39"/>
                  </a:move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48" y="39"/>
                    <a:pt x="27" y="41"/>
                    <a:pt x="19" y="43"/>
                  </a:cubicBezTo>
                  <a:cubicBezTo>
                    <a:pt x="18" y="38"/>
                    <a:pt x="13" y="26"/>
                    <a:pt x="6" y="19"/>
                  </a:cubicBezTo>
                  <a:cubicBezTo>
                    <a:pt x="5" y="18"/>
                    <a:pt x="2" y="15"/>
                    <a:pt x="1" y="14"/>
                  </a:cubicBezTo>
                  <a:cubicBezTo>
                    <a:pt x="1" y="14"/>
                    <a:pt x="0" y="13"/>
                    <a:pt x="1" y="12"/>
                  </a:cubicBezTo>
                  <a:cubicBezTo>
                    <a:pt x="2" y="12"/>
                    <a:pt x="4" y="12"/>
                    <a:pt x="6" y="12"/>
                  </a:cubicBezTo>
                  <a:cubicBezTo>
                    <a:pt x="8" y="12"/>
                    <a:pt x="10" y="13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3"/>
                    <a:pt x="11" y="12"/>
                  </a:cubicBezTo>
                  <a:cubicBezTo>
                    <a:pt x="12" y="12"/>
                    <a:pt x="14" y="11"/>
                    <a:pt x="17" y="13"/>
                  </a:cubicBezTo>
                  <a:cubicBezTo>
                    <a:pt x="18" y="15"/>
                    <a:pt x="19" y="16"/>
                    <a:pt x="19" y="17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22" y="27"/>
                    <a:pt x="27" y="26"/>
                  </a:cubicBezTo>
                  <a:cubicBezTo>
                    <a:pt x="34" y="25"/>
                    <a:pt x="35" y="22"/>
                    <a:pt x="35" y="18"/>
                  </a:cubicBezTo>
                  <a:cubicBezTo>
                    <a:pt x="35" y="18"/>
                    <a:pt x="35" y="18"/>
                    <a:pt x="34" y="18"/>
                  </a:cubicBezTo>
                  <a:cubicBezTo>
                    <a:pt x="34" y="18"/>
                    <a:pt x="33" y="19"/>
                    <a:pt x="32" y="19"/>
                  </a:cubicBezTo>
                  <a:cubicBezTo>
                    <a:pt x="32" y="19"/>
                    <a:pt x="29" y="19"/>
                    <a:pt x="28" y="16"/>
                  </a:cubicBezTo>
                  <a:cubicBezTo>
                    <a:pt x="26" y="14"/>
                    <a:pt x="27" y="12"/>
                    <a:pt x="27" y="12"/>
                  </a:cubicBezTo>
                  <a:cubicBezTo>
                    <a:pt x="28" y="11"/>
                    <a:pt x="29" y="10"/>
                    <a:pt x="32" y="11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29" y="10"/>
                    <a:pt x="29" y="7"/>
                    <a:pt x="29" y="6"/>
                  </a:cubicBezTo>
                  <a:cubicBezTo>
                    <a:pt x="29" y="5"/>
                    <a:pt x="29" y="3"/>
                    <a:pt x="33" y="3"/>
                  </a:cubicBezTo>
                  <a:cubicBezTo>
                    <a:pt x="38" y="2"/>
                    <a:pt x="40" y="4"/>
                    <a:pt x="40" y="5"/>
                  </a:cubicBezTo>
                  <a:cubicBezTo>
                    <a:pt x="40" y="6"/>
                    <a:pt x="40" y="8"/>
                    <a:pt x="38" y="10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2" y="8"/>
                    <a:pt x="42" y="8"/>
                  </a:cubicBezTo>
                  <a:cubicBezTo>
                    <a:pt x="43" y="8"/>
                    <a:pt x="45" y="9"/>
                    <a:pt x="46" y="12"/>
                  </a:cubicBezTo>
                  <a:cubicBezTo>
                    <a:pt x="46" y="16"/>
                    <a:pt x="44" y="17"/>
                    <a:pt x="43" y="17"/>
                  </a:cubicBezTo>
                  <a:cubicBezTo>
                    <a:pt x="42" y="17"/>
                    <a:pt x="41" y="17"/>
                    <a:pt x="40" y="17"/>
                  </a:cubicBezTo>
                  <a:cubicBezTo>
                    <a:pt x="40" y="17"/>
                    <a:pt x="40" y="17"/>
                    <a:pt x="39" y="17"/>
                  </a:cubicBezTo>
                  <a:cubicBezTo>
                    <a:pt x="42" y="22"/>
                    <a:pt x="46" y="24"/>
                    <a:pt x="52" y="24"/>
                  </a:cubicBezTo>
                  <a:cubicBezTo>
                    <a:pt x="58" y="23"/>
                    <a:pt x="62" y="20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1" y="14"/>
                    <a:pt x="60" y="15"/>
                    <a:pt x="58" y="15"/>
                  </a:cubicBezTo>
                  <a:cubicBezTo>
                    <a:pt x="57" y="15"/>
                    <a:pt x="55" y="14"/>
                    <a:pt x="54" y="11"/>
                  </a:cubicBezTo>
                  <a:cubicBezTo>
                    <a:pt x="54" y="8"/>
                    <a:pt x="55" y="7"/>
                    <a:pt x="56" y="6"/>
                  </a:cubicBezTo>
                  <a:cubicBezTo>
                    <a:pt x="58" y="6"/>
                    <a:pt x="60" y="7"/>
                    <a:pt x="60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0" y="5"/>
                    <a:pt x="59" y="4"/>
                    <a:pt x="59" y="3"/>
                  </a:cubicBezTo>
                  <a:cubicBezTo>
                    <a:pt x="59" y="1"/>
                    <a:pt x="61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0" y="1"/>
                    <a:pt x="71" y="3"/>
                  </a:cubicBezTo>
                  <a:cubicBezTo>
                    <a:pt x="71" y="4"/>
                    <a:pt x="70" y="5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7"/>
                    <a:pt x="72" y="6"/>
                    <a:pt x="73" y="6"/>
                  </a:cubicBezTo>
                  <a:cubicBezTo>
                    <a:pt x="75" y="7"/>
                    <a:pt x="76" y="8"/>
                    <a:pt x="75" y="11"/>
                  </a:cubicBezTo>
                  <a:cubicBezTo>
                    <a:pt x="75" y="14"/>
                    <a:pt x="73" y="15"/>
                    <a:pt x="71" y="15"/>
                  </a:cubicBezTo>
                  <a:cubicBezTo>
                    <a:pt x="69" y="15"/>
                    <a:pt x="68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20"/>
                    <a:pt x="72" y="23"/>
                    <a:pt x="78" y="24"/>
                  </a:cubicBezTo>
                  <a:cubicBezTo>
                    <a:pt x="84" y="24"/>
                    <a:pt x="88" y="22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7"/>
                    <a:pt x="87" y="17"/>
                    <a:pt x="87" y="17"/>
                  </a:cubicBezTo>
                  <a:cubicBezTo>
                    <a:pt x="86" y="17"/>
                    <a:pt x="83" y="16"/>
                    <a:pt x="84" y="12"/>
                  </a:cubicBezTo>
                  <a:cubicBezTo>
                    <a:pt x="85" y="9"/>
                    <a:pt x="86" y="8"/>
                    <a:pt x="88" y="8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0" y="9"/>
                    <a:pt x="90" y="10"/>
                    <a:pt x="91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0" y="8"/>
                    <a:pt x="89" y="6"/>
                    <a:pt x="90" y="5"/>
                  </a:cubicBezTo>
                  <a:cubicBezTo>
                    <a:pt x="90" y="4"/>
                    <a:pt x="92" y="2"/>
                    <a:pt x="96" y="3"/>
                  </a:cubicBezTo>
                  <a:cubicBezTo>
                    <a:pt x="100" y="3"/>
                    <a:pt x="101" y="5"/>
                    <a:pt x="101" y="6"/>
                  </a:cubicBezTo>
                  <a:cubicBezTo>
                    <a:pt x="101" y="7"/>
                    <a:pt x="100" y="10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100" y="10"/>
                    <a:pt x="102" y="11"/>
                    <a:pt x="102" y="12"/>
                  </a:cubicBezTo>
                  <a:cubicBezTo>
                    <a:pt x="103" y="12"/>
                    <a:pt x="103" y="14"/>
                    <a:pt x="102" y="16"/>
                  </a:cubicBezTo>
                  <a:cubicBezTo>
                    <a:pt x="100" y="19"/>
                    <a:pt x="98" y="19"/>
                    <a:pt x="97" y="19"/>
                  </a:cubicBezTo>
                  <a:cubicBezTo>
                    <a:pt x="96" y="19"/>
                    <a:pt x="96" y="18"/>
                    <a:pt x="95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4" y="22"/>
                    <a:pt x="96" y="25"/>
                    <a:pt x="102" y="26"/>
                  </a:cubicBezTo>
                  <a:cubicBezTo>
                    <a:pt x="107" y="27"/>
                    <a:pt x="113" y="24"/>
                    <a:pt x="115" y="22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3" y="21"/>
                    <a:pt x="112" y="21"/>
                    <a:pt x="111" y="21"/>
                  </a:cubicBezTo>
                  <a:cubicBezTo>
                    <a:pt x="109" y="20"/>
                    <a:pt x="110" y="19"/>
                    <a:pt x="111" y="17"/>
                  </a:cubicBezTo>
                  <a:cubicBezTo>
                    <a:pt x="111" y="16"/>
                    <a:pt x="112" y="15"/>
                    <a:pt x="113" y="13"/>
                  </a:cubicBezTo>
                  <a:cubicBezTo>
                    <a:pt x="116" y="11"/>
                    <a:pt x="118" y="12"/>
                    <a:pt x="118" y="12"/>
                  </a:cubicBezTo>
                  <a:cubicBezTo>
                    <a:pt x="119" y="13"/>
                    <a:pt x="119" y="15"/>
                    <a:pt x="119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0" y="13"/>
                    <a:pt x="121" y="12"/>
                    <a:pt x="124" y="12"/>
                  </a:cubicBezTo>
                  <a:cubicBezTo>
                    <a:pt x="126" y="12"/>
                    <a:pt x="127" y="12"/>
                    <a:pt x="128" y="12"/>
                  </a:cubicBezTo>
                  <a:cubicBezTo>
                    <a:pt x="130" y="13"/>
                    <a:pt x="129" y="14"/>
                    <a:pt x="128" y="14"/>
                  </a:cubicBezTo>
                  <a:cubicBezTo>
                    <a:pt x="128" y="15"/>
                    <a:pt x="125" y="18"/>
                    <a:pt x="124" y="19"/>
                  </a:cubicBezTo>
                  <a:cubicBezTo>
                    <a:pt x="117" y="26"/>
                    <a:pt x="112" y="38"/>
                    <a:pt x="110" y="43"/>
                  </a:cubicBezTo>
                  <a:cubicBezTo>
                    <a:pt x="102" y="41"/>
                    <a:pt x="82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0" name="Freeform 291">
              <a:extLst>
                <a:ext uri="{FF2B5EF4-FFF2-40B4-BE49-F238E27FC236}">
                  <a16:creationId xmlns:a16="http://schemas.microsoft.com/office/drawing/2014/main" id="{A2E3A5DF-3999-3187-F7B6-E8FE61A87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" y="1545"/>
              <a:ext cx="9" cy="6"/>
            </a:xfrm>
            <a:custGeom>
              <a:avLst/>
              <a:gdLst>
                <a:gd name="T0" fmla="*/ 27 w 3"/>
                <a:gd name="T1" fmla="*/ 54 h 2"/>
                <a:gd name="T2" fmla="*/ 81 w 3"/>
                <a:gd name="T3" fmla="*/ 0 h 2"/>
                <a:gd name="T4" fmla="*/ 0 w 3"/>
                <a:gd name="T5" fmla="*/ 0 h 2"/>
                <a:gd name="T6" fmla="*/ 27 w 3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1" name="Freeform 292">
              <a:extLst>
                <a:ext uri="{FF2B5EF4-FFF2-40B4-BE49-F238E27FC236}">
                  <a16:creationId xmlns:a16="http://schemas.microsoft.com/office/drawing/2014/main" id="{BEBFC009-CC28-DF06-40B7-6B1DA7064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452"/>
              <a:ext cx="12" cy="6"/>
            </a:xfrm>
            <a:custGeom>
              <a:avLst/>
              <a:gdLst>
                <a:gd name="T0" fmla="*/ 108 w 4"/>
                <a:gd name="T1" fmla="*/ 0 h 2"/>
                <a:gd name="T2" fmla="*/ 0 w 4"/>
                <a:gd name="T3" fmla="*/ 0 h 2"/>
                <a:gd name="T4" fmla="*/ 27 w 4"/>
                <a:gd name="T5" fmla="*/ 54 h 2"/>
                <a:gd name="T6" fmla="*/ 108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3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2" name="Freeform 293">
              <a:extLst>
                <a:ext uri="{FF2B5EF4-FFF2-40B4-BE49-F238E27FC236}">
                  <a16:creationId xmlns:a16="http://schemas.microsoft.com/office/drawing/2014/main" id="{345389CF-1652-E3E6-3241-96D7356D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458"/>
              <a:ext cx="42" cy="24"/>
            </a:xfrm>
            <a:custGeom>
              <a:avLst/>
              <a:gdLst>
                <a:gd name="T0" fmla="*/ 243 w 14"/>
                <a:gd name="T1" fmla="*/ 216 h 8"/>
                <a:gd name="T2" fmla="*/ 270 w 14"/>
                <a:gd name="T3" fmla="*/ 216 h 8"/>
                <a:gd name="T4" fmla="*/ 378 w 14"/>
                <a:gd name="T5" fmla="*/ 108 h 8"/>
                <a:gd name="T6" fmla="*/ 270 w 14"/>
                <a:gd name="T7" fmla="*/ 0 h 8"/>
                <a:gd name="T8" fmla="*/ 0 w 14"/>
                <a:gd name="T9" fmla="*/ 189 h 8"/>
                <a:gd name="T10" fmla="*/ 81 w 14"/>
                <a:gd name="T11" fmla="*/ 189 h 8"/>
                <a:gd name="T12" fmla="*/ 243 w 14"/>
                <a:gd name="T13" fmla="*/ 21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8">
                  <a:moveTo>
                    <a:pt x="9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7"/>
                    <a:pt x="14" y="4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5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3" name="Freeform 294">
              <a:extLst>
                <a:ext uri="{FF2B5EF4-FFF2-40B4-BE49-F238E27FC236}">
                  <a16:creationId xmlns:a16="http://schemas.microsoft.com/office/drawing/2014/main" id="{7A9CBF35-E83A-D1AD-FE17-27B84D6A7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47" y="1330"/>
              <a:ext cx="264" cy="326"/>
            </a:xfrm>
            <a:custGeom>
              <a:avLst/>
              <a:gdLst>
                <a:gd name="T0" fmla="*/ 1377 w 88"/>
                <a:gd name="T1" fmla="*/ 242 h 109"/>
                <a:gd name="T2" fmla="*/ 702 w 88"/>
                <a:gd name="T3" fmla="*/ 135 h 109"/>
                <a:gd name="T4" fmla="*/ 1026 w 88"/>
                <a:gd name="T5" fmla="*/ 535 h 109"/>
                <a:gd name="T6" fmla="*/ 1836 w 88"/>
                <a:gd name="T7" fmla="*/ 724 h 109"/>
                <a:gd name="T8" fmla="*/ 2052 w 88"/>
                <a:gd name="T9" fmla="*/ 966 h 109"/>
                <a:gd name="T10" fmla="*/ 1944 w 88"/>
                <a:gd name="T11" fmla="*/ 966 h 109"/>
                <a:gd name="T12" fmla="*/ 2025 w 88"/>
                <a:gd name="T13" fmla="*/ 805 h 109"/>
                <a:gd name="T14" fmla="*/ 324 w 88"/>
                <a:gd name="T15" fmla="*/ 912 h 109"/>
                <a:gd name="T16" fmla="*/ 189 w 88"/>
                <a:gd name="T17" fmla="*/ 858 h 109"/>
                <a:gd name="T18" fmla="*/ 189 w 88"/>
                <a:gd name="T19" fmla="*/ 697 h 109"/>
                <a:gd name="T20" fmla="*/ 783 w 88"/>
                <a:gd name="T21" fmla="*/ 431 h 109"/>
                <a:gd name="T22" fmla="*/ 1026 w 88"/>
                <a:gd name="T23" fmla="*/ 966 h 109"/>
                <a:gd name="T24" fmla="*/ 972 w 88"/>
                <a:gd name="T25" fmla="*/ 858 h 109"/>
                <a:gd name="T26" fmla="*/ 1377 w 88"/>
                <a:gd name="T27" fmla="*/ 805 h 109"/>
                <a:gd name="T28" fmla="*/ 1350 w 88"/>
                <a:gd name="T29" fmla="*/ 1074 h 109"/>
                <a:gd name="T30" fmla="*/ 432 w 88"/>
                <a:gd name="T31" fmla="*/ 1316 h 109"/>
                <a:gd name="T32" fmla="*/ 216 w 88"/>
                <a:gd name="T33" fmla="*/ 1101 h 109"/>
                <a:gd name="T34" fmla="*/ 297 w 88"/>
                <a:gd name="T35" fmla="*/ 1020 h 109"/>
                <a:gd name="T36" fmla="*/ 594 w 88"/>
                <a:gd name="T37" fmla="*/ 1519 h 109"/>
                <a:gd name="T38" fmla="*/ 702 w 88"/>
                <a:gd name="T39" fmla="*/ 404 h 109"/>
                <a:gd name="T40" fmla="*/ 297 w 88"/>
                <a:gd name="T41" fmla="*/ 215 h 109"/>
                <a:gd name="T42" fmla="*/ 432 w 88"/>
                <a:gd name="T43" fmla="*/ 296 h 109"/>
                <a:gd name="T44" fmla="*/ 297 w 88"/>
                <a:gd name="T45" fmla="*/ 350 h 109"/>
                <a:gd name="T46" fmla="*/ 270 w 88"/>
                <a:gd name="T47" fmla="*/ 508 h 109"/>
                <a:gd name="T48" fmla="*/ 270 w 88"/>
                <a:gd name="T49" fmla="*/ 1343 h 109"/>
                <a:gd name="T50" fmla="*/ 189 w 88"/>
                <a:gd name="T51" fmla="*/ 1627 h 109"/>
                <a:gd name="T52" fmla="*/ 378 w 88"/>
                <a:gd name="T53" fmla="*/ 1573 h 109"/>
                <a:gd name="T54" fmla="*/ 702 w 88"/>
                <a:gd name="T55" fmla="*/ 1181 h 109"/>
                <a:gd name="T56" fmla="*/ 810 w 88"/>
                <a:gd name="T57" fmla="*/ 966 h 109"/>
                <a:gd name="T58" fmla="*/ 1107 w 88"/>
                <a:gd name="T59" fmla="*/ 1074 h 109"/>
                <a:gd name="T60" fmla="*/ 2133 w 88"/>
                <a:gd name="T61" fmla="*/ 1627 h 109"/>
                <a:gd name="T62" fmla="*/ 2079 w 88"/>
                <a:gd name="T63" fmla="*/ 1789 h 109"/>
                <a:gd name="T64" fmla="*/ 1971 w 88"/>
                <a:gd name="T65" fmla="*/ 1735 h 109"/>
                <a:gd name="T66" fmla="*/ 1620 w 88"/>
                <a:gd name="T67" fmla="*/ 1681 h 109"/>
                <a:gd name="T68" fmla="*/ 351 w 88"/>
                <a:gd name="T69" fmla="*/ 1708 h 109"/>
                <a:gd name="T70" fmla="*/ 1026 w 88"/>
                <a:gd name="T71" fmla="*/ 1789 h 109"/>
                <a:gd name="T72" fmla="*/ 972 w 88"/>
                <a:gd name="T73" fmla="*/ 1681 h 109"/>
                <a:gd name="T74" fmla="*/ 1377 w 88"/>
                <a:gd name="T75" fmla="*/ 1627 h 109"/>
                <a:gd name="T76" fmla="*/ 1350 w 88"/>
                <a:gd name="T77" fmla="*/ 1896 h 109"/>
                <a:gd name="T78" fmla="*/ 513 w 88"/>
                <a:gd name="T79" fmla="*/ 2138 h 109"/>
                <a:gd name="T80" fmla="*/ 297 w 88"/>
                <a:gd name="T81" fmla="*/ 1950 h 109"/>
                <a:gd name="T82" fmla="*/ 432 w 88"/>
                <a:gd name="T83" fmla="*/ 1923 h 109"/>
                <a:gd name="T84" fmla="*/ 540 w 88"/>
                <a:gd name="T85" fmla="*/ 1950 h 109"/>
                <a:gd name="T86" fmla="*/ 324 w 88"/>
                <a:gd name="T87" fmla="*/ 2192 h 109"/>
                <a:gd name="T88" fmla="*/ 1269 w 88"/>
                <a:gd name="T89" fmla="*/ 2674 h 109"/>
                <a:gd name="T90" fmla="*/ 1053 w 88"/>
                <a:gd name="T91" fmla="*/ 2674 h 109"/>
                <a:gd name="T92" fmla="*/ 1215 w 88"/>
                <a:gd name="T93" fmla="*/ 2566 h 109"/>
                <a:gd name="T94" fmla="*/ 2052 w 88"/>
                <a:gd name="T95" fmla="*/ 2512 h 109"/>
                <a:gd name="T96" fmla="*/ 1944 w 88"/>
                <a:gd name="T97" fmla="*/ 2566 h 109"/>
                <a:gd name="T98" fmla="*/ 1836 w 88"/>
                <a:gd name="T99" fmla="*/ 2593 h 109"/>
                <a:gd name="T100" fmla="*/ 864 w 88"/>
                <a:gd name="T101" fmla="*/ 2485 h 109"/>
                <a:gd name="T102" fmla="*/ 324 w 88"/>
                <a:gd name="T103" fmla="*/ 2566 h 109"/>
                <a:gd name="T104" fmla="*/ 405 w 88"/>
                <a:gd name="T105" fmla="*/ 2435 h 109"/>
                <a:gd name="T106" fmla="*/ 648 w 88"/>
                <a:gd name="T107" fmla="*/ 2165 h 109"/>
                <a:gd name="T108" fmla="*/ 783 w 88"/>
                <a:gd name="T109" fmla="*/ 1923 h 109"/>
                <a:gd name="T110" fmla="*/ 945 w 88"/>
                <a:gd name="T111" fmla="*/ 1789 h 109"/>
                <a:gd name="T112" fmla="*/ 1890 w 88"/>
                <a:gd name="T113" fmla="*/ 2085 h 109"/>
                <a:gd name="T114" fmla="*/ 1998 w 88"/>
                <a:gd name="T115" fmla="*/ 2138 h 109"/>
                <a:gd name="T116" fmla="*/ 2106 w 88"/>
                <a:gd name="T117" fmla="*/ 1343 h 109"/>
                <a:gd name="T118" fmla="*/ 2160 w 88"/>
                <a:gd name="T119" fmla="*/ 508 h 1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8" h="109">
                  <a:moveTo>
                    <a:pt x="44" y="0"/>
                  </a:moveTo>
                  <a:cubicBezTo>
                    <a:pt x="20" y="0"/>
                    <a:pt x="5" y="3"/>
                    <a:pt x="0" y="3"/>
                  </a:cubicBezTo>
                  <a:cubicBezTo>
                    <a:pt x="0" y="8"/>
                    <a:pt x="1" y="41"/>
                    <a:pt x="2" y="67"/>
                  </a:cubicBezTo>
                  <a:cubicBezTo>
                    <a:pt x="4" y="99"/>
                    <a:pt x="20" y="109"/>
                    <a:pt x="44" y="109"/>
                  </a:cubicBezTo>
                  <a:cubicBezTo>
                    <a:pt x="66" y="109"/>
                    <a:pt x="84" y="104"/>
                    <a:pt x="86" y="67"/>
                  </a:cubicBezTo>
                  <a:cubicBezTo>
                    <a:pt x="87" y="41"/>
                    <a:pt x="88" y="8"/>
                    <a:pt x="88" y="3"/>
                  </a:cubicBezTo>
                  <a:cubicBezTo>
                    <a:pt x="83" y="3"/>
                    <a:pt x="68" y="0"/>
                    <a:pt x="44" y="0"/>
                  </a:cubicBezTo>
                  <a:close/>
                  <a:moveTo>
                    <a:pt x="48" y="8"/>
                  </a:moveTo>
                  <a:cubicBezTo>
                    <a:pt x="50" y="8"/>
                    <a:pt x="50" y="9"/>
                    <a:pt x="50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2" y="8"/>
                    <a:pt x="53" y="8"/>
                  </a:cubicBezTo>
                  <a:cubicBezTo>
                    <a:pt x="55" y="8"/>
                    <a:pt x="56" y="9"/>
                    <a:pt x="56" y="9"/>
                  </a:cubicBezTo>
                  <a:cubicBezTo>
                    <a:pt x="56" y="12"/>
                    <a:pt x="52" y="12"/>
                    <a:pt x="51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2"/>
                    <a:pt x="46" y="12"/>
                    <a:pt x="46" y="9"/>
                  </a:cubicBezTo>
                  <a:cubicBezTo>
                    <a:pt x="46" y="9"/>
                    <a:pt x="46" y="8"/>
                    <a:pt x="48" y="8"/>
                  </a:cubicBezTo>
                  <a:close/>
                  <a:moveTo>
                    <a:pt x="25" y="10"/>
                  </a:moveTo>
                  <a:cubicBezTo>
                    <a:pt x="26" y="10"/>
                    <a:pt x="26" y="10"/>
                    <a:pt x="27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8" y="6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2" y="6"/>
                    <a:pt x="33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9"/>
                    <a:pt x="38" y="15"/>
                    <a:pt x="38" y="20"/>
                  </a:cubicBezTo>
                  <a:cubicBezTo>
                    <a:pt x="40" y="19"/>
                    <a:pt x="47" y="19"/>
                    <a:pt x="48" y="19"/>
                  </a:cubicBezTo>
                  <a:cubicBezTo>
                    <a:pt x="43" y="18"/>
                    <a:pt x="39" y="16"/>
                    <a:pt x="39" y="9"/>
                  </a:cubicBezTo>
                  <a:cubicBezTo>
                    <a:pt x="40" y="9"/>
                    <a:pt x="40" y="10"/>
                    <a:pt x="41" y="10"/>
                  </a:cubicBezTo>
                  <a:cubicBezTo>
                    <a:pt x="43" y="10"/>
                    <a:pt x="45" y="12"/>
                    <a:pt x="45" y="13"/>
                  </a:cubicBezTo>
                  <a:cubicBezTo>
                    <a:pt x="45" y="14"/>
                    <a:pt x="44" y="15"/>
                    <a:pt x="43" y="15"/>
                  </a:cubicBezTo>
                  <a:cubicBezTo>
                    <a:pt x="43" y="16"/>
                    <a:pt x="45" y="18"/>
                    <a:pt x="49" y="18"/>
                  </a:cubicBezTo>
                  <a:cubicBezTo>
                    <a:pt x="56" y="18"/>
                    <a:pt x="55" y="10"/>
                    <a:pt x="65" y="10"/>
                  </a:cubicBezTo>
                  <a:cubicBezTo>
                    <a:pt x="68" y="10"/>
                    <a:pt x="73" y="11"/>
                    <a:pt x="73" y="17"/>
                  </a:cubicBezTo>
                  <a:cubicBezTo>
                    <a:pt x="73" y="22"/>
                    <a:pt x="66" y="23"/>
                    <a:pt x="65" y="23"/>
                  </a:cubicBezTo>
                  <a:cubicBezTo>
                    <a:pt x="66" y="24"/>
                    <a:pt x="65" y="27"/>
                    <a:pt x="68" y="27"/>
                  </a:cubicBezTo>
                  <a:cubicBezTo>
                    <a:pt x="71" y="27"/>
                    <a:pt x="75" y="26"/>
                    <a:pt x="76" y="26"/>
                  </a:cubicBezTo>
                  <a:cubicBezTo>
                    <a:pt x="79" y="26"/>
                    <a:pt x="77" y="29"/>
                    <a:pt x="79" y="31"/>
                  </a:cubicBezTo>
                  <a:cubicBezTo>
                    <a:pt x="81" y="32"/>
                    <a:pt x="81" y="33"/>
                    <a:pt x="81" y="33"/>
                  </a:cubicBezTo>
                  <a:cubicBezTo>
                    <a:pt x="81" y="34"/>
                    <a:pt x="80" y="35"/>
                    <a:pt x="80" y="35"/>
                  </a:cubicBezTo>
                  <a:cubicBezTo>
                    <a:pt x="80" y="35"/>
                    <a:pt x="80" y="34"/>
                    <a:pt x="79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9" y="34"/>
                    <a:pt x="78" y="34"/>
                    <a:pt x="78" y="33"/>
                  </a:cubicBezTo>
                  <a:cubicBezTo>
                    <a:pt x="77" y="33"/>
                    <a:pt x="77" y="34"/>
                    <a:pt x="77" y="34"/>
                  </a:cubicBezTo>
                  <a:cubicBezTo>
                    <a:pt x="77" y="34"/>
                    <a:pt x="77" y="34"/>
                    <a:pt x="77" y="35"/>
                  </a:cubicBezTo>
                  <a:cubicBezTo>
                    <a:pt x="77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6"/>
                    <a:pt x="73" y="36"/>
                  </a:cubicBezTo>
                  <a:cubicBezTo>
                    <a:pt x="73" y="36"/>
                    <a:pt x="73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6"/>
                    <a:pt x="71" y="36"/>
                    <a:pt x="71" y="35"/>
                  </a:cubicBezTo>
                  <a:cubicBezTo>
                    <a:pt x="71" y="34"/>
                    <a:pt x="72" y="34"/>
                    <a:pt x="72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1" y="34"/>
                    <a:pt x="70" y="34"/>
                    <a:pt x="70" y="33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69" y="34"/>
                    <a:pt x="69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5" y="31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3" y="30"/>
                    <a:pt x="66" y="32"/>
                    <a:pt x="60" y="32"/>
                  </a:cubicBezTo>
                  <a:cubicBezTo>
                    <a:pt x="52" y="32"/>
                    <a:pt x="58" y="22"/>
                    <a:pt x="52" y="22"/>
                  </a:cubicBezTo>
                  <a:cubicBezTo>
                    <a:pt x="46" y="22"/>
                    <a:pt x="44" y="29"/>
                    <a:pt x="37" y="29"/>
                  </a:cubicBezTo>
                  <a:cubicBezTo>
                    <a:pt x="35" y="29"/>
                    <a:pt x="33" y="28"/>
                    <a:pt x="32" y="28"/>
                  </a:cubicBezTo>
                  <a:cubicBezTo>
                    <a:pt x="32" y="30"/>
                    <a:pt x="32" y="31"/>
                    <a:pt x="30" y="31"/>
                  </a:cubicBezTo>
                  <a:cubicBezTo>
                    <a:pt x="28" y="31"/>
                    <a:pt x="23" y="32"/>
                    <a:pt x="15" y="32"/>
                  </a:cubicBezTo>
                  <a:cubicBezTo>
                    <a:pt x="14" y="35"/>
                    <a:pt x="13" y="35"/>
                    <a:pt x="12" y="35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1" y="35"/>
                    <a:pt x="12" y="35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9" y="35"/>
                    <a:pt x="8" y="35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6" y="33"/>
                    <a:pt x="6" y="34"/>
                    <a:pt x="5" y="34"/>
                  </a:cubicBezTo>
                  <a:cubicBezTo>
                    <a:pt x="5" y="33"/>
                    <a:pt x="6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1"/>
                  </a:cubicBezTo>
                  <a:cubicBezTo>
                    <a:pt x="8" y="32"/>
                    <a:pt x="7" y="32"/>
                    <a:pt x="7" y="32"/>
                  </a:cubicBezTo>
                  <a:cubicBezTo>
                    <a:pt x="6" y="32"/>
                    <a:pt x="6" y="31"/>
                    <a:pt x="6" y="31"/>
                  </a:cubicBezTo>
                  <a:cubicBezTo>
                    <a:pt x="6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0"/>
                    <a:pt x="5" y="29"/>
                    <a:pt x="6" y="29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8"/>
                    <a:pt x="6" y="27"/>
                    <a:pt x="6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7"/>
                    <a:pt x="6" y="26"/>
                    <a:pt x="7" y="26"/>
                  </a:cubicBezTo>
                  <a:cubicBezTo>
                    <a:pt x="10" y="26"/>
                    <a:pt x="10" y="28"/>
                    <a:pt x="13" y="28"/>
                  </a:cubicBezTo>
                  <a:cubicBezTo>
                    <a:pt x="17" y="28"/>
                    <a:pt x="23" y="28"/>
                    <a:pt x="24" y="27"/>
                  </a:cubicBezTo>
                  <a:cubicBezTo>
                    <a:pt x="23" y="27"/>
                    <a:pt x="22" y="26"/>
                    <a:pt x="22" y="24"/>
                  </a:cubicBezTo>
                  <a:cubicBezTo>
                    <a:pt x="22" y="23"/>
                    <a:pt x="24" y="21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2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5" y="18"/>
                    <a:pt x="26" y="18"/>
                  </a:cubicBezTo>
                  <a:cubicBezTo>
                    <a:pt x="28" y="18"/>
                    <a:pt x="29" y="17"/>
                    <a:pt x="29" y="16"/>
                  </a:cubicBezTo>
                  <a:cubicBezTo>
                    <a:pt x="29" y="14"/>
                    <a:pt x="28" y="13"/>
                    <a:pt x="26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3"/>
                    <a:pt x="22" y="12"/>
                    <a:pt x="22" y="11"/>
                  </a:cubicBezTo>
                  <a:cubicBezTo>
                    <a:pt x="22" y="10"/>
                    <a:pt x="23" y="10"/>
                    <a:pt x="25" y="10"/>
                  </a:cubicBezTo>
                  <a:close/>
                  <a:moveTo>
                    <a:pt x="43" y="36"/>
                  </a:moveTo>
                  <a:cubicBezTo>
                    <a:pt x="43" y="35"/>
                    <a:pt x="43" y="35"/>
                    <a:pt x="42" y="35"/>
                  </a:cubicBezTo>
                  <a:cubicBezTo>
                    <a:pt x="41" y="35"/>
                    <a:pt x="41" y="38"/>
                    <a:pt x="39" y="37"/>
                  </a:cubicBezTo>
                  <a:cubicBezTo>
                    <a:pt x="38" y="37"/>
                    <a:pt x="38" y="37"/>
                    <a:pt x="39" y="38"/>
                  </a:cubicBezTo>
                  <a:cubicBezTo>
                    <a:pt x="38" y="37"/>
                    <a:pt x="38" y="37"/>
                    <a:pt x="38" y="36"/>
                  </a:cubicBezTo>
                  <a:cubicBezTo>
                    <a:pt x="39" y="36"/>
                    <a:pt x="40" y="35"/>
                    <a:pt x="40" y="35"/>
                  </a:cubicBezTo>
                  <a:cubicBezTo>
                    <a:pt x="40" y="35"/>
                    <a:pt x="40" y="35"/>
                    <a:pt x="39" y="34"/>
                  </a:cubicBezTo>
                  <a:cubicBezTo>
                    <a:pt x="39" y="34"/>
                    <a:pt x="38" y="36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4"/>
                    <a:pt x="36" y="34"/>
                    <a:pt x="37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7" y="33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7" y="31"/>
                    <a:pt x="38" y="31"/>
                  </a:cubicBezTo>
                  <a:cubicBezTo>
                    <a:pt x="39" y="31"/>
                    <a:pt x="41" y="32"/>
                    <a:pt x="42" y="32"/>
                  </a:cubicBezTo>
                  <a:cubicBezTo>
                    <a:pt x="43" y="32"/>
                    <a:pt x="44" y="32"/>
                    <a:pt x="44" y="32"/>
                  </a:cubicBezTo>
                  <a:cubicBezTo>
                    <a:pt x="45" y="32"/>
                    <a:pt x="45" y="32"/>
                    <a:pt x="46" y="32"/>
                  </a:cubicBezTo>
                  <a:cubicBezTo>
                    <a:pt x="47" y="32"/>
                    <a:pt x="47" y="32"/>
                    <a:pt x="46" y="30"/>
                  </a:cubicBezTo>
                  <a:cubicBezTo>
                    <a:pt x="46" y="28"/>
                    <a:pt x="47" y="26"/>
                    <a:pt x="48" y="25"/>
                  </a:cubicBezTo>
                  <a:cubicBezTo>
                    <a:pt x="50" y="24"/>
                    <a:pt x="51" y="24"/>
                    <a:pt x="53" y="24"/>
                  </a:cubicBezTo>
                  <a:cubicBezTo>
                    <a:pt x="53" y="24"/>
                    <a:pt x="54" y="25"/>
                    <a:pt x="54" y="26"/>
                  </a:cubicBezTo>
                  <a:cubicBezTo>
                    <a:pt x="54" y="27"/>
                    <a:pt x="54" y="27"/>
                    <a:pt x="54" y="29"/>
                  </a:cubicBezTo>
                  <a:cubicBezTo>
                    <a:pt x="53" y="29"/>
                    <a:pt x="51" y="29"/>
                    <a:pt x="51" y="30"/>
                  </a:cubicBezTo>
                  <a:cubicBezTo>
                    <a:pt x="50" y="31"/>
                    <a:pt x="51" y="32"/>
                    <a:pt x="51" y="34"/>
                  </a:cubicBezTo>
                  <a:cubicBezTo>
                    <a:pt x="51" y="35"/>
                    <a:pt x="51" y="35"/>
                    <a:pt x="50" y="35"/>
                  </a:cubicBezTo>
                  <a:cubicBezTo>
                    <a:pt x="49" y="35"/>
                    <a:pt x="48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5" y="37"/>
                  </a:cubicBezTo>
                  <a:cubicBezTo>
                    <a:pt x="44" y="37"/>
                    <a:pt x="43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6"/>
                    <a:pt x="43" y="36"/>
                    <a:pt x="43" y="36"/>
                  </a:cubicBezTo>
                  <a:close/>
                  <a:moveTo>
                    <a:pt x="48" y="39"/>
                  </a:moveTo>
                  <a:cubicBezTo>
                    <a:pt x="50" y="39"/>
                    <a:pt x="50" y="40"/>
                    <a:pt x="5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2" y="39"/>
                    <a:pt x="53" y="39"/>
                  </a:cubicBezTo>
                  <a:cubicBezTo>
                    <a:pt x="55" y="39"/>
                    <a:pt x="56" y="40"/>
                    <a:pt x="56" y="41"/>
                  </a:cubicBezTo>
                  <a:cubicBezTo>
                    <a:pt x="56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4"/>
                    <a:pt x="46" y="43"/>
                    <a:pt x="46" y="41"/>
                  </a:cubicBezTo>
                  <a:cubicBezTo>
                    <a:pt x="46" y="40"/>
                    <a:pt x="46" y="39"/>
                    <a:pt x="48" y="39"/>
                  </a:cubicBezTo>
                  <a:close/>
                  <a:moveTo>
                    <a:pt x="22" y="57"/>
                  </a:moveTo>
                  <a:cubicBezTo>
                    <a:pt x="21" y="57"/>
                    <a:pt x="20" y="56"/>
                    <a:pt x="20" y="56"/>
                  </a:cubicBezTo>
                  <a:cubicBezTo>
                    <a:pt x="18" y="54"/>
                    <a:pt x="18" y="51"/>
                    <a:pt x="16" y="49"/>
                  </a:cubicBezTo>
                  <a:cubicBezTo>
                    <a:pt x="15" y="47"/>
                    <a:pt x="14" y="46"/>
                    <a:pt x="14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1" y="46"/>
                    <a:pt x="9" y="46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3"/>
                    <a:pt x="11" y="43"/>
                    <a:pt x="10" y="43"/>
                  </a:cubicBezTo>
                  <a:cubicBezTo>
                    <a:pt x="9" y="43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0"/>
                    <a:pt x="9" y="40"/>
                    <a:pt x="9" y="40"/>
                  </a:cubicBezTo>
                  <a:cubicBezTo>
                    <a:pt x="10" y="40"/>
                    <a:pt x="11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0"/>
                    <a:pt x="11" y="40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4" y="39"/>
                    <a:pt x="14" y="40"/>
                  </a:cubicBezTo>
                  <a:cubicBezTo>
                    <a:pt x="14" y="40"/>
                    <a:pt x="14" y="40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7" y="38"/>
                    <a:pt x="17" y="39"/>
                  </a:cubicBezTo>
                  <a:cubicBezTo>
                    <a:pt x="17" y="40"/>
                    <a:pt x="16" y="41"/>
                    <a:pt x="16" y="42"/>
                  </a:cubicBezTo>
                  <a:cubicBezTo>
                    <a:pt x="16" y="43"/>
                    <a:pt x="20" y="50"/>
                    <a:pt x="22" y="52"/>
                  </a:cubicBezTo>
                  <a:cubicBezTo>
                    <a:pt x="22" y="53"/>
                    <a:pt x="20" y="56"/>
                    <a:pt x="22" y="57"/>
                  </a:cubicBezTo>
                  <a:close/>
                  <a:moveTo>
                    <a:pt x="17" y="42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21" y="42"/>
                    <a:pt x="21" y="46"/>
                    <a:pt x="24" y="46"/>
                  </a:cubicBezTo>
                  <a:cubicBezTo>
                    <a:pt x="25" y="46"/>
                    <a:pt x="25" y="45"/>
                    <a:pt x="26" y="45"/>
                  </a:cubicBezTo>
                  <a:cubicBezTo>
                    <a:pt x="27" y="45"/>
                    <a:pt x="28" y="45"/>
                    <a:pt x="28" y="46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47"/>
                    <a:pt x="21" y="44"/>
                    <a:pt x="17" y="42"/>
                  </a:cubicBezTo>
                  <a:close/>
                  <a:moveTo>
                    <a:pt x="18" y="11"/>
                  </a:moveTo>
                  <a:cubicBezTo>
                    <a:pt x="21" y="11"/>
                    <a:pt x="21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8" y="15"/>
                    <a:pt x="28" y="16"/>
                  </a:cubicBezTo>
                  <a:cubicBezTo>
                    <a:pt x="28" y="16"/>
                    <a:pt x="27" y="17"/>
                    <a:pt x="25" y="17"/>
                  </a:cubicBezTo>
                  <a:cubicBezTo>
                    <a:pt x="19" y="17"/>
                    <a:pt x="21" y="13"/>
                    <a:pt x="17" y="12"/>
                  </a:cubicBezTo>
                  <a:cubicBezTo>
                    <a:pt x="18" y="11"/>
                    <a:pt x="18" y="11"/>
                    <a:pt x="18" y="11"/>
                  </a:cubicBezTo>
                  <a:close/>
                  <a:moveTo>
                    <a:pt x="9" y="9"/>
                  </a:moveTo>
                  <a:cubicBezTo>
                    <a:pt x="10" y="9"/>
                    <a:pt x="11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9"/>
                    <a:pt x="14" y="8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7" y="7"/>
                    <a:pt x="17" y="8"/>
                  </a:cubicBezTo>
                  <a:cubicBezTo>
                    <a:pt x="17" y="10"/>
                    <a:pt x="16" y="11"/>
                    <a:pt x="16" y="11"/>
                  </a:cubicBezTo>
                  <a:cubicBezTo>
                    <a:pt x="16" y="12"/>
                    <a:pt x="20" y="19"/>
                    <a:pt x="22" y="21"/>
                  </a:cubicBezTo>
                  <a:cubicBezTo>
                    <a:pt x="22" y="22"/>
                    <a:pt x="20" y="25"/>
                    <a:pt x="22" y="26"/>
                  </a:cubicBezTo>
                  <a:cubicBezTo>
                    <a:pt x="21" y="26"/>
                    <a:pt x="20" y="26"/>
                    <a:pt x="20" y="25"/>
                  </a:cubicBezTo>
                  <a:cubicBezTo>
                    <a:pt x="18" y="23"/>
                    <a:pt x="18" y="20"/>
                    <a:pt x="16" y="19"/>
                  </a:cubicBezTo>
                  <a:cubicBezTo>
                    <a:pt x="15" y="17"/>
                    <a:pt x="14" y="16"/>
                    <a:pt x="14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5"/>
                    <a:pt x="9" y="15"/>
                    <a:pt x="8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9" y="9"/>
                    <a:pt x="9" y="9"/>
                  </a:cubicBezTo>
                  <a:close/>
                  <a:moveTo>
                    <a:pt x="7" y="18"/>
                  </a:moveTo>
                  <a:cubicBezTo>
                    <a:pt x="8" y="18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8"/>
                    <a:pt x="12" y="18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2"/>
                    <a:pt x="11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4" y="22"/>
                    <a:pt x="4" y="20"/>
                  </a:cubicBezTo>
                  <a:cubicBezTo>
                    <a:pt x="4" y="19"/>
                    <a:pt x="4" y="18"/>
                    <a:pt x="7" y="18"/>
                  </a:cubicBezTo>
                  <a:close/>
                  <a:moveTo>
                    <a:pt x="4" y="50"/>
                  </a:moveTo>
                  <a:cubicBezTo>
                    <a:pt x="4" y="50"/>
                    <a:pt x="4" y="49"/>
                    <a:pt x="7" y="49"/>
                  </a:cubicBezTo>
                  <a:cubicBezTo>
                    <a:pt x="8" y="49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49"/>
                    <a:pt x="12" y="49"/>
                  </a:cubicBezTo>
                  <a:cubicBezTo>
                    <a:pt x="14" y="49"/>
                    <a:pt x="14" y="50"/>
                    <a:pt x="14" y="50"/>
                  </a:cubicBezTo>
                  <a:cubicBezTo>
                    <a:pt x="14" y="53"/>
                    <a:pt x="11" y="53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4" y="53"/>
                    <a:pt x="4" y="50"/>
                  </a:cubicBezTo>
                  <a:close/>
                  <a:moveTo>
                    <a:pt x="8" y="63"/>
                  </a:move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7" y="62"/>
                    <a:pt x="7" y="62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6" y="61"/>
                    <a:pt x="6" y="62"/>
                    <a:pt x="6" y="62"/>
                  </a:cubicBezTo>
                  <a:cubicBezTo>
                    <a:pt x="6" y="61"/>
                    <a:pt x="7" y="60"/>
                    <a:pt x="7" y="60"/>
                  </a:cubicBezTo>
                  <a:cubicBezTo>
                    <a:pt x="8" y="60"/>
                    <a:pt x="8" y="60"/>
                    <a:pt x="9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0"/>
                    <a:pt x="9" y="59"/>
                    <a:pt x="8" y="59"/>
                  </a:cubicBezTo>
                  <a:cubicBezTo>
                    <a:pt x="7" y="59"/>
                    <a:pt x="8" y="58"/>
                    <a:pt x="7" y="58"/>
                  </a:cubicBezTo>
                  <a:cubicBezTo>
                    <a:pt x="7" y="58"/>
                    <a:pt x="6" y="58"/>
                    <a:pt x="6" y="59"/>
                  </a:cubicBezTo>
                  <a:cubicBezTo>
                    <a:pt x="6" y="58"/>
                    <a:pt x="7" y="57"/>
                    <a:pt x="8" y="57"/>
                  </a:cubicBezTo>
                  <a:cubicBezTo>
                    <a:pt x="11" y="57"/>
                    <a:pt x="11" y="59"/>
                    <a:pt x="14" y="59"/>
                  </a:cubicBezTo>
                  <a:cubicBezTo>
                    <a:pt x="18" y="59"/>
                    <a:pt x="23" y="59"/>
                    <a:pt x="24" y="58"/>
                  </a:cubicBezTo>
                  <a:cubicBezTo>
                    <a:pt x="23" y="57"/>
                    <a:pt x="22" y="57"/>
                    <a:pt x="22" y="55"/>
                  </a:cubicBezTo>
                  <a:cubicBezTo>
                    <a:pt x="22" y="54"/>
                    <a:pt x="24" y="52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1"/>
                    <a:pt x="22" y="51"/>
                    <a:pt x="22" y="50"/>
                  </a:cubicBezTo>
                  <a:cubicBezTo>
                    <a:pt x="22" y="49"/>
                    <a:pt x="23" y="48"/>
                    <a:pt x="23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9"/>
                    <a:pt x="25" y="49"/>
                    <a:pt x="26" y="49"/>
                  </a:cubicBezTo>
                  <a:cubicBezTo>
                    <a:pt x="28" y="49"/>
                    <a:pt x="29" y="48"/>
                    <a:pt x="29" y="47"/>
                  </a:cubicBezTo>
                  <a:cubicBezTo>
                    <a:pt x="29" y="45"/>
                    <a:pt x="28" y="44"/>
                    <a:pt x="26" y="44"/>
                  </a:cubicBezTo>
                  <a:cubicBezTo>
                    <a:pt x="24" y="44"/>
                    <a:pt x="24" y="44"/>
                    <a:pt x="2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4"/>
                    <a:pt x="22" y="43"/>
                    <a:pt x="22" y="42"/>
                  </a:cubicBezTo>
                  <a:cubicBezTo>
                    <a:pt x="22" y="41"/>
                    <a:pt x="23" y="41"/>
                    <a:pt x="25" y="41"/>
                  </a:cubicBezTo>
                  <a:cubicBezTo>
                    <a:pt x="26" y="41"/>
                    <a:pt x="26" y="41"/>
                    <a:pt x="27" y="4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7"/>
                    <a:pt x="28" y="38"/>
                    <a:pt x="28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7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2" y="37"/>
                    <a:pt x="3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8" y="46"/>
                    <a:pt x="38" y="50"/>
                  </a:cubicBezTo>
                  <a:cubicBezTo>
                    <a:pt x="40" y="50"/>
                    <a:pt x="47" y="50"/>
                    <a:pt x="48" y="50"/>
                  </a:cubicBezTo>
                  <a:cubicBezTo>
                    <a:pt x="43" y="49"/>
                    <a:pt x="39" y="47"/>
                    <a:pt x="39" y="40"/>
                  </a:cubicBezTo>
                  <a:cubicBezTo>
                    <a:pt x="40" y="40"/>
                    <a:pt x="40" y="40"/>
                    <a:pt x="41" y="40"/>
                  </a:cubicBezTo>
                  <a:cubicBezTo>
                    <a:pt x="43" y="41"/>
                    <a:pt x="45" y="43"/>
                    <a:pt x="45" y="44"/>
                  </a:cubicBezTo>
                  <a:cubicBezTo>
                    <a:pt x="45" y="45"/>
                    <a:pt x="44" y="45"/>
                    <a:pt x="43" y="46"/>
                  </a:cubicBezTo>
                  <a:cubicBezTo>
                    <a:pt x="43" y="47"/>
                    <a:pt x="45" y="48"/>
                    <a:pt x="49" y="48"/>
                  </a:cubicBezTo>
                  <a:cubicBezTo>
                    <a:pt x="56" y="48"/>
                    <a:pt x="55" y="40"/>
                    <a:pt x="64" y="40"/>
                  </a:cubicBezTo>
                  <a:cubicBezTo>
                    <a:pt x="68" y="40"/>
                    <a:pt x="72" y="42"/>
                    <a:pt x="72" y="47"/>
                  </a:cubicBezTo>
                  <a:cubicBezTo>
                    <a:pt x="72" y="53"/>
                    <a:pt x="66" y="54"/>
                    <a:pt x="65" y="54"/>
                  </a:cubicBezTo>
                  <a:cubicBezTo>
                    <a:pt x="66" y="55"/>
                    <a:pt x="64" y="59"/>
                    <a:pt x="67" y="58"/>
                  </a:cubicBezTo>
                  <a:cubicBezTo>
                    <a:pt x="70" y="58"/>
                    <a:pt x="74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6" y="59"/>
                    <a:pt x="79" y="61"/>
                  </a:cubicBezTo>
                  <a:cubicBezTo>
                    <a:pt x="81" y="62"/>
                    <a:pt x="81" y="63"/>
                    <a:pt x="81" y="63"/>
                  </a:cubicBezTo>
                  <a:cubicBezTo>
                    <a:pt x="81" y="64"/>
                    <a:pt x="81" y="64"/>
                    <a:pt x="80" y="65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79" y="64"/>
                    <a:pt x="79" y="64"/>
                    <a:pt x="78" y="63"/>
                  </a:cubicBezTo>
                  <a:cubicBezTo>
                    <a:pt x="78" y="64"/>
                    <a:pt x="77" y="64"/>
                    <a:pt x="77" y="6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6"/>
                    <a:pt x="77" y="66"/>
                    <a:pt x="77" y="66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6" y="67"/>
                    <a:pt x="76" y="66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5" y="65"/>
                    <a:pt x="75" y="66"/>
                    <a:pt x="74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72" y="67"/>
                    <a:pt x="72" y="67"/>
                    <a:pt x="72" y="66"/>
                  </a:cubicBezTo>
                  <a:cubicBezTo>
                    <a:pt x="72" y="65"/>
                    <a:pt x="73" y="65"/>
                    <a:pt x="73" y="65"/>
                  </a:cubicBezTo>
                  <a:cubicBezTo>
                    <a:pt x="73" y="64"/>
                    <a:pt x="73" y="64"/>
                    <a:pt x="72" y="64"/>
                  </a:cubicBezTo>
                  <a:cubicBezTo>
                    <a:pt x="72" y="65"/>
                    <a:pt x="72" y="65"/>
                    <a:pt x="71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0" y="65"/>
                    <a:pt x="70" y="65"/>
                    <a:pt x="70" y="6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0" y="64"/>
                    <a:pt x="71" y="63"/>
                    <a:pt x="72" y="63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4" y="62"/>
                    <a:pt x="75" y="61"/>
                    <a:pt x="75" y="6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2" y="61"/>
                    <a:pt x="66" y="63"/>
                    <a:pt x="60" y="63"/>
                  </a:cubicBezTo>
                  <a:cubicBezTo>
                    <a:pt x="52" y="63"/>
                    <a:pt x="58" y="53"/>
                    <a:pt x="52" y="53"/>
                  </a:cubicBezTo>
                  <a:cubicBezTo>
                    <a:pt x="46" y="53"/>
                    <a:pt x="44" y="59"/>
                    <a:pt x="37" y="59"/>
                  </a:cubicBezTo>
                  <a:cubicBezTo>
                    <a:pt x="35" y="59"/>
                    <a:pt x="33" y="59"/>
                    <a:pt x="32" y="59"/>
                  </a:cubicBezTo>
                  <a:cubicBezTo>
                    <a:pt x="32" y="61"/>
                    <a:pt x="32" y="62"/>
                    <a:pt x="30" y="62"/>
                  </a:cubicBezTo>
                  <a:cubicBezTo>
                    <a:pt x="28" y="62"/>
                    <a:pt x="24" y="63"/>
                    <a:pt x="16" y="63"/>
                  </a:cubicBezTo>
                  <a:cubicBezTo>
                    <a:pt x="15" y="66"/>
                    <a:pt x="14" y="66"/>
                    <a:pt x="13" y="66"/>
                  </a:cubicBezTo>
                  <a:cubicBezTo>
                    <a:pt x="13" y="66"/>
                    <a:pt x="12" y="66"/>
                    <a:pt x="12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5"/>
                    <a:pt x="12" y="65"/>
                    <a:pt x="12" y="64"/>
                  </a:cubicBezTo>
                  <a:cubicBezTo>
                    <a:pt x="12" y="64"/>
                    <a:pt x="12" y="64"/>
                    <a:pt x="13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0" y="65"/>
                    <a:pt x="9" y="65"/>
                  </a:cubicBezTo>
                  <a:cubicBezTo>
                    <a:pt x="8" y="65"/>
                    <a:pt x="8" y="65"/>
                    <a:pt x="8" y="64"/>
                  </a:cubicBezTo>
                  <a:cubicBezTo>
                    <a:pt x="7" y="64"/>
                    <a:pt x="7" y="65"/>
                    <a:pt x="7" y="65"/>
                  </a:cubicBezTo>
                  <a:cubicBezTo>
                    <a:pt x="6" y="64"/>
                    <a:pt x="7" y="63"/>
                    <a:pt x="8" y="63"/>
                  </a:cubicBezTo>
                  <a:close/>
                  <a:moveTo>
                    <a:pt x="43" y="66"/>
                  </a:moveTo>
                  <a:cubicBezTo>
                    <a:pt x="43" y="66"/>
                    <a:pt x="43" y="66"/>
                    <a:pt x="42" y="66"/>
                  </a:cubicBezTo>
                  <a:cubicBezTo>
                    <a:pt x="41" y="66"/>
                    <a:pt x="41" y="69"/>
                    <a:pt x="39" y="68"/>
                  </a:cubicBezTo>
                  <a:cubicBezTo>
                    <a:pt x="38" y="68"/>
                    <a:pt x="38" y="68"/>
                    <a:pt x="39" y="68"/>
                  </a:cubicBezTo>
                  <a:cubicBezTo>
                    <a:pt x="38" y="68"/>
                    <a:pt x="38" y="67"/>
                    <a:pt x="38" y="67"/>
                  </a:cubicBezTo>
                  <a:cubicBezTo>
                    <a:pt x="39" y="66"/>
                    <a:pt x="40" y="66"/>
                    <a:pt x="40" y="66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9" y="65"/>
                    <a:pt x="38" y="67"/>
                    <a:pt x="37" y="66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7" y="65"/>
                    <a:pt x="36" y="65"/>
                    <a:pt x="36" y="66"/>
                  </a:cubicBezTo>
                  <a:cubicBezTo>
                    <a:pt x="36" y="65"/>
                    <a:pt x="36" y="64"/>
                    <a:pt x="37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3"/>
                    <a:pt x="37" y="64"/>
                    <a:pt x="37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2"/>
                    <a:pt x="37" y="61"/>
                    <a:pt x="38" y="61"/>
                  </a:cubicBezTo>
                  <a:cubicBezTo>
                    <a:pt x="39" y="61"/>
                    <a:pt x="41" y="63"/>
                    <a:pt x="42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2"/>
                    <a:pt x="46" y="61"/>
                  </a:cubicBezTo>
                  <a:cubicBezTo>
                    <a:pt x="46" y="59"/>
                    <a:pt x="47" y="56"/>
                    <a:pt x="48" y="55"/>
                  </a:cubicBezTo>
                  <a:cubicBezTo>
                    <a:pt x="50" y="55"/>
                    <a:pt x="51" y="54"/>
                    <a:pt x="53" y="55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4" y="58"/>
                    <a:pt x="54" y="58"/>
                    <a:pt x="54" y="60"/>
                  </a:cubicBezTo>
                  <a:cubicBezTo>
                    <a:pt x="53" y="59"/>
                    <a:pt x="51" y="60"/>
                    <a:pt x="51" y="61"/>
                  </a:cubicBezTo>
                  <a:cubicBezTo>
                    <a:pt x="50" y="62"/>
                    <a:pt x="51" y="63"/>
                    <a:pt x="51" y="64"/>
                  </a:cubicBezTo>
                  <a:cubicBezTo>
                    <a:pt x="51" y="65"/>
                    <a:pt x="51" y="65"/>
                    <a:pt x="50" y="66"/>
                  </a:cubicBezTo>
                  <a:cubicBezTo>
                    <a:pt x="49" y="66"/>
                    <a:pt x="48" y="66"/>
                    <a:pt x="46" y="66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6" y="67"/>
                    <a:pt x="45" y="67"/>
                    <a:pt x="45" y="68"/>
                  </a:cubicBezTo>
                  <a:cubicBezTo>
                    <a:pt x="44" y="68"/>
                    <a:pt x="43" y="68"/>
                    <a:pt x="42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2" y="67"/>
                    <a:pt x="43" y="66"/>
                    <a:pt x="43" y="66"/>
                  </a:cubicBezTo>
                  <a:close/>
                  <a:moveTo>
                    <a:pt x="48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2" y="70"/>
                    <a:pt x="53" y="70"/>
                  </a:cubicBezTo>
                  <a:cubicBezTo>
                    <a:pt x="55" y="70"/>
                    <a:pt x="56" y="71"/>
                    <a:pt x="56" y="71"/>
                  </a:cubicBezTo>
                  <a:cubicBezTo>
                    <a:pt x="56" y="74"/>
                    <a:pt x="52" y="75"/>
                    <a:pt x="51" y="75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49" y="75"/>
                    <a:pt x="46" y="74"/>
                    <a:pt x="46" y="71"/>
                  </a:cubicBezTo>
                  <a:cubicBezTo>
                    <a:pt x="46" y="71"/>
                    <a:pt x="46" y="70"/>
                    <a:pt x="48" y="70"/>
                  </a:cubicBezTo>
                  <a:close/>
                  <a:moveTo>
                    <a:pt x="24" y="88"/>
                  </a:moveTo>
                  <a:cubicBezTo>
                    <a:pt x="23" y="88"/>
                    <a:pt x="23" y="87"/>
                    <a:pt x="22" y="87"/>
                  </a:cubicBezTo>
                  <a:cubicBezTo>
                    <a:pt x="21" y="85"/>
                    <a:pt x="20" y="82"/>
                    <a:pt x="19" y="80"/>
                  </a:cubicBezTo>
                  <a:cubicBezTo>
                    <a:pt x="17" y="79"/>
                    <a:pt x="16" y="78"/>
                    <a:pt x="16" y="77"/>
                  </a:cubicBezTo>
                  <a:cubicBezTo>
                    <a:pt x="15" y="77"/>
                    <a:pt x="15" y="78"/>
                    <a:pt x="14" y="78"/>
                  </a:cubicBezTo>
                  <a:cubicBezTo>
                    <a:pt x="13" y="78"/>
                    <a:pt x="12" y="78"/>
                    <a:pt x="11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3" y="76"/>
                    <a:pt x="13" y="75"/>
                    <a:pt x="13" y="75"/>
                  </a:cubicBezTo>
                  <a:cubicBezTo>
                    <a:pt x="13" y="75"/>
                    <a:pt x="13" y="76"/>
                    <a:pt x="14" y="7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1" y="74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2" y="72"/>
                  </a:cubicBezTo>
                  <a:cubicBezTo>
                    <a:pt x="13" y="72"/>
                    <a:pt x="13" y="72"/>
                    <a:pt x="14" y="73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2"/>
                    <a:pt x="14" y="72"/>
                    <a:pt x="14" y="71"/>
                  </a:cubicBezTo>
                  <a:cubicBezTo>
                    <a:pt x="13" y="71"/>
                    <a:pt x="13" y="71"/>
                    <a:pt x="13" y="7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0"/>
                    <a:pt x="13" y="70"/>
                    <a:pt x="12" y="70"/>
                  </a:cubicBezTo>
                  <a:cubicBezTo>
                    <a:pt x="13" y="69"/>
                    <a:pt x="13" y="69"/>
                    <a:pt x="14" y="69"/>
                  </a:cubicBezTo>
                  <a:cubicBezTo>
                    <a:pt x="15" y="69"/>
                    <a:pt x="16" y="71"/>
                    <a:pt x="16" y="72"/>
                  </a:cubicBezTo>
                  <a:cubicBezTo>
                    <a:pt x="16" y="72"/>
                    <a:pt x="17" y="71"/>
                    <a:pt x="16" y="71"/>
                  </a:cubicBezTo>
                  <a:cubicBezTo>
                    <a:pt x="16" y="71"/>
                    <a:pt x="16" y="71"/>
                    <a:pt x="16" y="70"/>
                  </a:cubicBezTo>
                  <a:cubicBezTo>
                    <a:pt x="16" y="70"/>
                    <a:pt x="17" y="70"/>
                    <a:pt x="17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9" y="69"/>
                    <a:pt x="19" y="70"/>
                  </a:cubicBezTo>
                  <a:cubicBezTo>
                    <a:pt x="19" y="72"/>
                    <a:pt x="18" y="73"/>
                    <a:pt x="18" y="73"/>
                  </a:cubicBezTo>
                  <a:cubicBezTo>
                    <a:pt x="18" y="74"/>
                    <a:pt x="23" y="81"/>
                    <a:pt x="24" y="82"/>
                  </a:cubicBezTo>
                  <a:cubicBezTo>
                    <a:pt x="24" y="84"/>
                    <a:pt x="23" y="86"/>
                    <a:pt x="24" y="88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3" y="73"/>
                    <a:pt x="23" y="77"/>
                    <a:pt x="26" y="77"/>
                  </a:cubicBezTo>
                  <a:cubicBezTo>
                    <a:pt x="27" y="77"/>
                    <a:pt x="27" y="76"/>
                    <a:pt x="28" y="76"/>
                  </a:cubicBezTo>
                  <a:cubicBezTo>
                    <a:pt x="29" y="76"/>
                    <a:pt x="29" y="76"/>
                    <a:pt x="29" y="77"/>
                  </a:cubicBezTo>
                  <a:cubicBezTo>
                    <a:pt x="29" y="78"/>
                    <a:pt x="29" y="78"/>
                    <a:pt x="27" y="78"/>
                  </a:cubicBezTo>
                  <a:cubicBezTo>
                    <a:pt x="21" y="78"/>
                    <a:pt x="23" y="75"/>
                    <a:pt x="20" y="73"/>
                  </a:cubicBezTo>
                  <a:close/>
                  <a:moveTo>
                    <a:pt x="7" y="82"/>
                  </a:moveTo>
                  <a:cubicBezTo>
                    <a:pt x="7" y="82"/>
                    <a:pt x="7" y="80"/>
                    <a:pt x="9" y="80"/>
                  </a:cubicBezTo>
                  <a:cubicBezTo>
                    <a:pt x="11" y="80"/>
                    <a:pt x="11" y="81"/>
                    <a:pt x="11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1"/>
                    <a:pt x="13" y="80"/>
                    <a:pt x="14" y="80"/>
                  </a:cubicBezTo>
                  <a:cubicBezTo>
                    <a:pt x="17" y="80"/>
                    <a:pt x="17" y="82"/>
                    <a:pt x="17" y="82"/>
                  </a:cubicBezTo>
                  <a:cubicBezTo>
                    <a:pt x="17" y="84"/>
                    <a:pt x="13" y="85"/>
                    <a:pt x="12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85"/>
                    <a:pt x="7" y="84"/>
                    <a:pt x="7" y="82"/>
                  </a:cubicBezTo>
                  <a:close/>
                  <a:moveTo>
                    <a:pt x="50" y="92"/>
                  </a:moveTo>
                  <a:cubicBezTo>
                    <a:pt x="50" y="93"/>
                    <a:pt x="51" y="95"/>
                    <a:pt x="51" y="96"/>
                  </a:cubicBezTo>
                  <a:cubicBezTo>
                    <a:pt x="51" y="97"/>
                    <a:pt x="51" y="97"/>
                    <a:pt x="50" y="97"/>
                  </a:cubicBezTo>
                  <a:cubicBezTo>
                    <a:pt x="50" y="97"/>
                    <a:pt x="49" y="98"/>
                    <a:pt x="47" y="98"/>
                  </a:cubicBezTo>
                  <a:cubicBezTo>
                    <a:pt x="47" y="98"/>
                    <a:pt x="47" y="99"/>
                    <a:pt x="47" y="100"/>
                  </a:cubicBezTo>
                  <a:cubicBezTo>
                    <a:pt x="47" y="101"/>
                    <a:pt x="46" y="101"/>
                    <a:pt x="45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0"/>
                    <a:pt x="45" y="99"/>
                    <a:pt x="45" y="99"/>
                  </a:cubicBezTo>
                  <a:cubicBezTo>
                    <a:pt x="45" y="99"/>
                    <a:pt x="45" y="99"/>
                    <a:pt x="44" y="99"/>
                  </a:cubicBezTo>
                  <a:cubicBezTo>
                    <a:pt x="43" y="100"/>
                    <a:pt x="44" y="103"/>
                    <a:pt x="41" y="102"/>
                  </a:cubicBezTo>
                  <a:cubicBezTo>
                    <a:pt x="41" y="102"/>
                    <a:pt x="41" y="102"/>
                    <a:pt x="41" y="103"/>
                  </a:cubicBezTo>
                  <a:cubicBezTo>
                    <a:pt x="41" y="102"/>
                    <a:pt x="40" y="102"/>
                    <a:pt x="40" y="101"/>
                  </a:cubicBezTo>
                  <a:cubicBezTo>
                    <a:pt x="41" y="101"/>
                    <a:pt x="42" y="100"/>
                    <a:pt x="42" y="100"/>
                  </a:cubicBezTo>
                  <a:cubicBezTo>
                    <a:pt x="42" y="99"/>
                    <a:pt x="42" y="99"/>
                    <a:pt x="41" y="99"/>
                  </a:cubicBezTo>
                  <a:cubicBezTo>
                    <a:pt x="40" y="100"/>
                    <a:pt x="40" y="101"/>
                    <a:pt x="39" y="100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100"/>
                    <a:pt x="38" y="100"/>
                    <a:pt x="38" y="101"/>
                  </a:cubicBezTo>
                  <a:cubicBezTo>
                    <a:pt x="38" y="100"/>
                    <a:pt x="38" y="99"/>
                    <a:pt x="39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7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7"/>
                    <a:pt x="38" y="96"/>
                    <a:pt x="39" y="96"/>
                  </a:cubicBezTo>
                  <a:cubicBezTo>
                    <a:pt x="40" y="96"/>
                    <a:pt x="42" y="96"/>
                    <a:pt x="43" y="96"/>
                  </a:cubicBezTo>
                  <a:cubicBezTo>
                    <a:pt x="44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5"/>
                    <a:pt x="47" y="95"/>
                    <a:pt x="46" y="94"/>
                  </a:cubicBezTo>
                  <a:cubicBezTo>
                    <a:pt x="45" y="92"/>
                    <a:pt x="47" y="87"/>
                    <a:pt x="48" y="86"/>
                  </a:cubicBezTo>
                  <a:cubicBezTo>
                    <a:pt x="49" y="86"/>
                    <a:pt x="51" y="85"/>
                    <a:pt x="52" y="85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3" y="88"/>
                    <a:pt x="53" y="89"/>
                    <a:pt x="53" y="90"/>
                  </a:cubicBezTo>
                  <a:cubicBezTo>
                    <a:pt x="52" y="90"/>
                    <a:pt x="51" y="91"/>
                    <a:pt x="50" y="92"/>
                  </a:cubicBezTo>
                  <a:close/>
                  <a:moveTo>
                    <a:pt x="76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3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5" y="96"/>
                    <a:pt x="74" y="96"/>
                    <a:pt x="74" y="96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3" y="97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5"/>
                    <a:pt x="72" y="95"/>
                    <a:pt x="72" y="96"/>
                  </a:cubicBezTo>
                  <a:cubicBezTo>
                    <a:pt x="72" y="96"/>
                    <a:pt x="72" y="97"/>
                    <a:pt x="71" y="97"/>
                  </a:cubicBezTo>
                  <a:cubicBezTo>
                    <a:pt x="71" y="97"/>
                    <a:pt x="71" y="97"/>
                    <a:pt x="70" y="97"/>
                  </a:cubicBezTo>
                  <a:cubicBezTo>
                    <a:pt x="70" y="97"/>
                    <a:pt x="70" y="97"/>
                    <a:pt x="70" y="98"/>
                  </a:cubicBezTo>
                  <a:cubicBezTo>
                    <a:pt x="70" y="98"/>
                    <a:pt x="70" y="98"/>
                    <a:pt x="70" y="98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9" y="96"/>
                    <a:pt x="70" y="96"/>
                    <a:pt x="70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96"/>
                    <a:pt x="68" y="96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7" y="95"/>
                    <a:pt x="68" y="94"/>
                    <a:pt x="69" y="93"/>
                  </a:cubicBezTo>
                  <a:cubicBezTo>
                    <a:pt x="69" y="93"/>
                    <a:pt x="69" y="93"/>
                    <a:pt x="70" y="93"/>
                  </a:cubicBezTo>
                  <a:cubicBezTo>
                    <a:pt x="71" y="93"/>
                    <a:pt x="71" y="92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69" y="91"/>
                    <a:pt x="64" y="95"/>
                    <a:pt x="58" y="95"/>
                  </a:cubicBezTo>
                  <a:cubicBezTo>
                    <a:pt x="52" y="95"/>
                    <a:pt x="57" y="84"/>
                    <a:pt x="51" y="84"/>
                  </a:cubicBezTo>
                  <a:cubicBezTo>
                    <a:pt x="46" y="84"/>
                    <a:pt x="44" y="90"/>
                    <a:pt x="38" y="90"/>
                  </a:cubicBezTo>
                  <a:cubicBezTo>
                    <a:pt x="36" y="90"/>
                    <a:pt x="34" y="90"/>
                    <a:pt x="33" y="90"/>
                  </a:cubicBezTo>
                  <a:cubicBezTo>
                    <a:pt x="33" y="92"/>
                    <a:pt x="33" y="93"/>
                    <a:pt x="32" y="93"/>
                  </a:cubicBezTo>
                  <a:cubicBezTo>
                    <a:pt x="30" y="93"/>
                    <a:pt x="28" y="94"/>
                    <a:pt x="20" y="94"/>
                  </a:cubicBezTo>
                  <a:cubicBezTo>
                    <a:pt x="20" y="96"/>
                    <a:pt x="19" y="97"/>
                    <a:pt x="18" y="97"/>
                  </a:cubicBezTo>
                  <a:cubicBezTo>
                    <a:pt x="18" y="97"/>
                    <a:pt x="18" y="97"/>
                    <a:pt x="17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96"/>
                    <a:pt x="18" y="96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7" y="95"/>
                    <a:pt x="16" y="96"/>
                    <a:pt x="14" y="96"/>
                  </a:cubicBezTo>
                  <a:cubicBezTo>
                    <a:pt x="14" y="96"/>
                    <a:pt x="13" y="96"/>
                    <a:pt x="13" y="95"/>
                  </a:cubicBezTo>
                  <a:cubicBezTo>
                    <a:pt x="13" y="95"/>
                    <a:pt x="13" y="96"/>
                    <a:pt x="12" y="96"/>
                  </a:cubicBezTo>
                  <a:cubicBezTo>
                    <a:pt x="12" y="95"/>
                    <a:pt x="13" y="94"/>
                    <a:pt x="14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3" y="93"/>
                    <a:pt x="12" y="93"/>
                    <a:pt x="12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2"/>
                    <a:pt x="12" y="93"/>
                    <a:pt x="11" y="93"/>
                  </a:cubicBezTo>
                  <a:cubicBezTo>
                    <a:pt x="11" y="92"/>
                    <a:pt x="12" y="91"/>
                    <a:pt x="13" y="91"/>
                  </a:cubicBezTo>
                  <a:cubicBezTo>
                    <a:pt x="14" y="91"/>
                    <a:pt x="14" y="91"/>
                    <a:pt x="15" y="92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3" y="90"/>
                    <a:pt x="13" y="89"/>
                    <a:pt x="13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89"/>
                    <a:pt x="13" y="88"/>
                    <a:pt x="14" y="88"/>
                  </a:cubicBezTo>
                  <a:cubicBezTo>
                    <a:pt x="16" y="88"/>
                    <a:pt x="16" y="90"/>
                    <a:pt x="19" y="90"/>
                  </a:cubicBezTo>
                  <a:cubicBezTo>
                    <a:pt x="23" y="90"/>
                    <a:pt x="25" y="90"/>
                    <a:pt x="26" y="89"/>
                  </a:cubicBezTo>
                  <a:cubicBezTo>
                    <a:pt x="26" y="88"/>
                    <a:pt x="25" y="88"/>
                    <a:pt x="25" y="86"/>
                  </a:cubicBezTo>
                  <a:cubicBezTo>
                    <a:pt x="25" y="85"/>
                    <a:pt x="26" y="83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2"/>
                    <a:pt x="24" y="82"/>
                    <a:pt x="24" y="81"/>
                  </a:cubicBezTo>
                  <a:cubicBezTo>
                    <a:pt x="24" y="80"/>
                    <a:pt x="25" y="79"/>
                    <a:pt x="25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7" y="80"/>
                    <a:pt x="28" y="80"/>
                  </a:cubicBezTo>
                  <a:cubicBezTo>
                    <a:pt x="30" y="80"/>
                    <a:pt x="31" y="79"/>
                    <a:pt x="31" y="78"/>
                  </a:cubicBezTo>
                  <a:cubicBezTo>
                    <a:pt x="31" y="75"/>
                    <a:pt x="30" y="75"/>
                    <a:pt x="28" y="75"/>
                  </a:cubicBezTo>
                  <a:cubicBezTo>
                    <a:pt x="26" y="75"/>
                    <a:pt x="26" y="75"/>
                    <a:pt x="26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5"/>
                    <a:pt x="24" y="74"/>
                    <a:pt x="24" y="73"/>
                  </a:cubicBezTo>
                  <a:cubicBezTo>
                    <a:pt x="24" y="72"/>
                    <a:pt x="25" y="72"/>
                    <a:pt x="27" y="72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9" y="68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8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4" y="68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6" y="71"/>
                    <a:pt x="39" y="76"/>
                    <a:pt x="39" y="81"/>
                  </a:cubicBezTo>
                  <a:cubicBezTo>
                    <a:pt x="41" y="81"/>
                    <a:pt x="47" y="81"/>
                    <a:pt x="48" y="81"/>
                  </a:cubicBezTo>
                  <a:cubicBezTo>
                    <a:pt x="43" y="80"/>
                    <a:pt x="40" y="78"/>
                    <a:pt x="40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4" y="72"/>
                    <a:pt x="45" y="74"/>
                    <a:pt x="45" y="75"/>
                  </a:cubicBezTo>
                  <a:cubicBezTo>
                    <a:pt x="45" y="76"/>
                    <a:pt x="44" y="76"/>
                    <a:pt x="44" y="77"/>
                  </a:cubicBezTo>
                  <a:cubicBezTo>
                    <a:pt x="44" y="78"/>
                    <a:pt x="45" y="79"/>
                    <a:pt x="48" y="79"/>
                  </a:cubicBezTo>
                  <a:cubicBezTo>
                    <a:pt x="55" y="79"/>
                    <a:pt x="55" y="72"/>
                    <a:pt x="63" y="72"/>
                  </a:cubicBezTo>
                  <a:cubicBezTo>
                    <a:pt x="66" y="72"/>
                    <a:pt x="70" y="73"/>
                    <a:pt x="70" y="78"/>
                  </a:cubicBezTo>
                  <a:cubicBezTo>
                    <a:pt x="70" y="84"/>
                    <a:pt x="64" y="85"/>
                    <a:pt x="63" y="85"/>
                  </a:cubicBezTo>
                  <a:cubicBezTo>
                    <a:pt x="64" y="86"/>
                    <a:pt x="61" y="90"/>
                    <a:pt x="64" y="90"/>
                  </a:cubicBezTo>
                  <a:cubicBezTo>
                    <a:pt x="67" y="89"/>
                    <a:pt x="70" y="87"/>
                    <a:pt x="71" y="87"/>
                  </a:cubicBezTo>
                  <a:cubicBezTo>
                    <a:pt x="73" y="86"/>
                    <a:pt x="72" y="89"/>
                    <a:pt x="75" y="91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3"/>
                    <a:pt x="77" y="94"/>
                    <a:pt x="76" y="94"/>
                  </a:cubicBezTo>
                  <a:close/>
                  <a:moveTo>
                    <a:pt x="77" y="86"/>
                  </a:moveTo>
                  <a:cubicBezTo>
                    <a:pt x="76" y="86"/>
                    <a:pt x="76" y="86"/>
                    <a:pt x="76" y="86"/>
                  </a:cubicBezTo>
                  <a:cubicBezTo>
                    <a:pt x="75" y="85"/>
                    <a:pt x="72" y="84"/>
                    <a:pt x="72" y="82"/>
                  </a:cubicBezTo>
                  <a:cubicBezTo>
                    <a:pt x="72" y="82"/>
                    <a:pt x="72" y="80"/>
                    <a:pt x="74" y="80"/>
                  </a:cubicBezTo>
                  <a:cubicBezTo>
                    <a:pt x="76" y="80"/>
                    <a:pt x="76" y="81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1"/>
                    <a:pt x="78" y="80"/>
                    <a:pt x="79" y="80"/>
                  </a:cubicBezTo>
                  <a:cubicBezTo>
                    <a:pt x="81" y="80"/>
                    <a:pt x="82" y="82"/>
                    <a:pt x="82" y="82"/>
                  </a:cubicBezTo>
                  <a:cubicBezTo>
                    <a:pt x="82" y="84"/>
                    <a:pt x="78" y="85"/>
                    <a:pt x="77" y="86"/>
                  </a:cubicBezTo>
                  <a:close/>
                  <a:moveTo>
                    <a:pt x="79" y="54"/>
                  </a:moveTo>
                  <a:cubicBezTo>
                    <a:pt x="78" y="54"/>
                    <a:pt x="78" y="54"/>
                    <a:pt x="78" y="54"/>
                  </a:cubicBezTo>
                  <a:cubicBezTo>
                    <a:pt x="77" y="53"/>
                    <a:pt x="74" y="53"/>
                    <a:pt x="74" y="50"/>
                  </a:cubicBezTo>
                  <a:cubicBezTo>
                    <a:pt x="74" y="50"/>
                    <a:pt x="74" y="49"/>
                    <a:pt x="76" y="49"/>
                  </a:cubicBezTo>
                  <a:cubicBezTo>
                    <a:pt x="78" y="49"/>
                    <a:pt x="78" y="50"/>
                    <a:pt x="78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49"/>
                    <a:pt x="81" y="49"/>
                  </a:cubicBezTo>
                  <a:cubicBezTo>
                    <a:pt x="83" y="49"/>
                    <a:pt x="83" y="50"/>
                    <a:pt x="83" y="50"/>
                  </a:cubicBezTo>
                  <a:cubicBezTo>
                    <a:pt x="83" y="53"/>
                    <a:pt x="80" y="53"/>
                    <a:pt x="79" y="54"/>
                  </a:cubicBezTo>
                  <a:close/>
                  <a:moveTo>
                    <a:pt x="79" y="23"/>
                  </a:moveTo>
                  <a:cubicBezTo>
                    <a:pt x="79" y="23"/>
                    <a:pt x="79" y="23"/>
                    <a:pt x="79" y="23"/>
                  </a:cubicBezTo>
                  <a:cubicBezTo>
                    <a:pt x="77" y="23"/>
                    <a:pt x="74" y="22"/>
                    <a:pt x="74" y="20"/>
                  </a:cubicBezTo>
                  <a:cubicBezTo>
                    <a:pt x="74" y="19"/>
                    <a:pt x="74" y="18"/>
                    <a:pt x="76" y="18"/>
                  </a:cubicBezTo>
                  <a:cubicBezTo>
                    <a:pt x="78" y="18"/>
                    <a:pt x="78" y="19"/>
                    <a:pt x="78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8"/>
                    <a:pt x="82" y="18"/>
                  </a:cubicBezTo>
                  <a:cubicBezTo>
                    <a:pt x="84" y="18"/>
                    <a:pt x="84" y="19"/>
                    <a:pt x="84" y="20"/>
                  </a:cubicBezTo>
                  <a:cubicBezTo>
                    <a:pt x="84" y="22"/>
                    <a:pt x="80" y="23"/>
                    <a:pt x="7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4" name="Freeform 295">
              <a:extLst>
                <a:ext uri="{FF2B5EF4-FFF2-40B4-BE49-F238E27FC236}">
                  <a16:creationId xmlns:a16="http://schemas.microsoft.com/office/drawing/2014/main" id="{C9E28C77-789C-3198-B11B-D14569672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6" y="1554"/>
              <a:ext cx="42" cy="21"/>
            </a:xfrm>
            <a:custGeom>
              <a:avLst/>
              <a:gdLst>
                <a:gd name="T0" fmla="*/ 378 w 14"/>
                <a:gd name="T1" fmla="*/ 81 h 7"/>
                <a:gd name="T2" fmla="*/ 270 w 14"/>
                <a:gd name="T3" fmla="*/ 0 h 7"/>
                <a:gd name="T4" fmla="*/ 0 w 14"/>
                <a:gd name="T5" fmla="*/ 162 h 7"/>
                <a:gd name="T6" fmla="*/ 81 w 14"/>
                <a:gd name="T7" fmla="*/ 162 h 7"/>
                <a:gd name="T8" fmla="*/ 243 w 14"/>
                <a:gd name="T9" fmla="*/ 189 h 7"/>
                <a:gd name="T10" fmla="*/ 243 w 14"/>
                <a:gd name="T11" fmla="*/ 189 h 7"/>
                <a:gd name="T12" fmla="*/ 378 w 14"/>
                <a:gd name="T13" fmla="*/ 81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6" y="0"/>
                    <a:pt x="5" y="5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6" y="6"/>
                    <a:pt x="8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5" name="Freeform 296">
              <a:extLst>
                <a:ext uri="{FF2B5EF4-FFF2-40B4-BE49-F238E27FC236}">
                  <a16:creationId xmlns:a16="http://schemas.microsoft.com/office/drawing/2014/main" id="{F38512D0-1A06-583B-C39A-FBC60B6C3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9" y="1366"/>
              <a:ext cx="45" cy="26"/>
            </a:xfrm>
            <a:custGeom>
              <a:avLst/>
              <a:gdLst>
                <a:gd name="T0" fmla="*/ 243 w 15"/>
                <a:gd name="T1" fmla="*/ 217 h 9"/>
                <a:gd name="T2" fmla="*/ 270 w 15"/>
                <a:gd name="T3" fmla="*/ 217 h 9"/>
                <a:gd name="T4" fmla="*/ 405 w 15"/>
                <a:gd name="T5" fmla="*/ 101 h 9"/>
                <a:gd name="T6" fmla="*/ 297 w 15"/>
                <a:gd name="T7" fmla="*/ 0 h 9"/>
                <a:gd name="T8" fmla="*/ 0 w 15"/>
                <a:gd name="T9" fmla="*/ 168 h 9"/>
                <a:gd name="T10" fmla="*/ 81 w 15"/>
                <a:gd name="T11" fmla="*/ 168 h 9"/>
                <a:gd name="T12" fmla="*/ 243 w 15"/>
                <a:gd name="T13" fmla="*/ 21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9">
                  <a:moveTo>
                    <a:pt x="9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15" y="7"/>
                    <a:pt x="15" y="4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6" y="0"/>
                    <a:pt x="5" y="6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6" y="7"/>
                    <a:pt x="8" y="7"/>
                    <a:pt x="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6" name="Freeform 297">
              <a:extLst>
                <a:ext uri="{FF2B5EF4-FFF2-40B4-BE49-F238E27FC236}">
                  <a16:creationId xmlns:a16="http://schemas.microsoft.com/office/drawing/2014/main" id="{B75C546A-A12F-6200-2931-3937C1247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8" y="1360"/>
              <a:ext cx="12" cy="6"/>
            </a:xfrm>
            <a:custGeom>
              <a:avLst/>
              <a:gdLst>
                <a:gd name="T0" fmla="*/ 27 w 4"/>
                <a:gd name="T1" fmla="*/ 54 h 2"/>
                <a:gd name="T2" fmla="*/ 108 w 4"/>
                <a:gd name="T3" fmla="*/ 0 h 2"/>
                <a:gd name="T4" fmla="*/ 0 w 4"/>
                <a:gd name="T5" fmla="*/ 0 h 2"/>
                <a:gd name="T6" fmla="*/ 27 w 4"/>
                <a:gd name="T7" fmla="*/ 54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7" name="Freeform 298">
              <a:extLst>
                <a:ext uri="{FF2B5EF4-FFF2-40B4-BE49-F238E27FC236}">
                  <a16:creationId xmlns:a16="http://schemas.microsoft.com/office/drawing/2014/main" id="{992A1C69-A79D-4019-006E-2005EAD20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1" y="1093"/>
              <a:ext cx="24" cy="24"/>
            </a:xfrm>
            <a:custGeom>
              <a:avLst/>
              <a:gdLst>
                <a:gd name="T0" fmla="*/ 135 w 8"/>
                <a:gd name="T1" fmla="*/ 0 h 8"/>
                <a:gd name="T2" fmla="*/ 216 w 8"/>
                <a:gd name="T3" fmla="*/ 108 h 8"/>
                <a:gd name="T4" fmla="*/ 135 w 8"/>
                <a:gd name="T5" fmla="*/ 216 h 8"/>
                <a:gd name="T6" fmla="*/ 0 w 8"/>
                <a:gd name="T7" fmla="*/ 108 h 8"/>
                <a:gd name="T8" fmla="*/ 135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7" y="0"/>
                    <a:pt x="8" y="1"/>
                    <a:pt x="8" y="4"/>
                  </a:cubicBez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0" y="8"/>
                    <a:pt x="0" y="4"/>
                  </a:cubicBezTo>
                  <a:cubicBezTo>
                    <a:pt x="0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8" name="Freeform 299">
              <a:extLst>
                <a:ext uri="{FF2B5EF4-FFF2-40B4-BE49-F238E27FC236}">
                  <a16:creationId xmlns:a16="http://schemas.microsoft.com/office/drawing/2014/main" id="{AC25CA0D-4A8C-0DFC-E6EE-4AABE1C8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7" y="1096"/>
              <a:ext cx="90" cy="51"/>
            </a:xfrm>
            <a:custGeom>
              <a:avLst/>
              <a:gdLst>
                <a:gd name="T0" fmla="*/ 378 w 30"/>
                <a:gd name="T1" fmla="*/ 0 h 17"/>
                <a:gd name="T2" fmla="*/ 486 w 30"/>
                <a:gd name="T3" fmla="*/ 81 h 17"/>
                <a:gd name="T4" fmla="*/ 567 w 30"/>
                <a:gd name="T5" fmla="*/ 27 h 17"/>
                <a:gd name="T6" fmla="*/ 675 w 30"/>
                <a:gd name="T7" fmla="*/ 135 h 17"/>
                <a:gd name="T8" fmla="*/ 810 w 30"/>
                <a:gd name="T9" fmla="*/ 270 h 17"/>
                <a:gd name="T10" fmla="*/ 702 w 30"/>
                <a:gd name="T11" fmla="*/ 432 h 17"/>
                <a:gd name="T12" fmla="*/ 621 w 30"/>
                <a:gd name="T13" fmla="*/ 405 h 17"/>
                <a:gd name="T14" fmla="*/ 513 w 30"/>
                <a:gd name="T15" fmla="*/ 459 h 17"/>
                <a:gd name="T16" fmla="*/ 405 w 30"/>
                <a:gd name="T17" fmla="*/ 405 h 17"/>
                <a:gd name="T18" fmla="*/ 297 w 30"/>
                <a:gd name="T19" fmla="*/ 459 h 17"/>
                <a:gd name="T20" fmla="*/ 189 w 30"/>
                <a:gd name="T21" fmla="*/ 405 h 17"/>
                <a:gd name="T22" fmla="*/ 135 w 30"/>
                <a:gd name="T23" fmla="*/ 432 h 17"/>
                <a:gd name="T24" fmla="*/ 0 w 30"/>
                <a:gd name="T25" fmla="*/ 216 h 17"/>
                <a:gd name="T26" fmla="*/ 81 w 30"/>
                <a:gd name="T27" fmla="*/ 135 h 17"/>
                <a:gd name="T28" fmla="*/ 135 w 30"/>
                <a:gd name="T29" fmla="*/ 162 h 17"/>
                <a:gd name="T30" fmla="*/ 216 w 30"/>
                <a:gd name="T31" fmla="*/ 54 h 17"/>
                <a:gd name="T32" fmla="*/ 297 w 30"/>
                <a:gd name="T33" fmla="*/ 81 h 17"/>
                <a:gd name="T34" fmla="*/ 378 w 30"/>
                <a:gd name="T35" fmla="*/ 0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" h="17">
                  <a:moveTo>
                    <a:pt x="14" y="0"/>
                  </a:moveTo>
                  <a:cubicBezTo>
                    <a:pt x="16" y="0"/>
                    <a:pt x="17" y="2"/>
                    <a:pt x="18" y="3"/>
                  </a:cubicBezTo>
                  <a:cubicBezTo>
                    <a:pt x="18" y="2"/>
                    <a:pt x="19" y="1"/>
                    <a:pt x="21" y="1"/>
                  </a:cubicBezTo>
                  <a:cubicBezTo>
                    <a:pt x="23" y="1"/>
                    <a:pt x="24" y="2"/>
                    <a:pt x="25" y="5"/>
                  </a:cubicBezTo>
                  <a:cubicBezTo>
                    <a:pt x="26" y="7"/>
                    <a:pt x="27" y="9"/>
                    <a:pt x="30" y="10"/>
                  </a:cubicBezTo>
                  <a:cubicBezTo>
                    <a:pt x="30" y="13"/>
                    <a:pt x="29" y="16"/>
                    <a:pt x="26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6"/>
                    <a:pt x="21" y="17"/>
                    <a:pt x="19" y="17"/>
                  </a:cubicBezTo>
                  <a:cubicBezTo>
                    <a:pt x="17" y="17"/>
                    <a:pt x="16" y="16"/>
                    <a:pt x="15" y="15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9" y="17"/>
                    <a:pt x="8" y="16"/>
                    <a:pt x="7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2" y="16"/>
                    <a:pt x="0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5"/>
                    <a:pt x="5" y="2"/>
                    <a:pt x="8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1" y="2"/>
                    <a:pt x="12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  <p:sp>
          <p:nvSpPr>
            <p:cNvPr id="8279" name="Freeform 300">
              <a:extLst>
                <a:ext uri="{FF2B5EF4-FFF2-40B4-BE49-F238E27FC236}">
                  <a16:creationId xmlns:a16="http://schemas.microsoft.com/office/drawing/2014/main" id="{2D1A570B-98EC-18A2-F39E-CE726D93C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1" y="892"/>
              <a:ext cx="108" cy="210"/>
            </a:xfrm>
            <a:custGeom>
              <a:avLst/>
              <a:gdLst>
                <a:gd name="T0" fmla="*/ 405 w 36"/>
                <a:gd name="T1" fmla="*/ 1242 h 70"/>
                <a:gd name="T2" fmla="*/ 0 w 36"/>
                <a:gd name="T3" fmla="*/ 1674 h 70"/>
                <a:gd name="T4" fmla="*/ 0 w 36"/>
                <a:gd name="T5" fmla="*/ 1863 h 70"/>
                <a:gd name="T6" fmla="*/ 54 w 36"/>
                <a:gd name="T7" fmla="*/ 1836 h 70"/>
                <a:gd name="T8" fmla="*/ 135 w 36"/>
                <a:gd name="T9" fmla="*/ 1890 h 70"/>
                <a:gd name="T10" fmla="*/ 216 w 36"/>
                <a:gd name="T11" fmla="*/ 1782 h 70"/>
                <a:gd name="T12" fmla="*/ 297 w 36"/>
                <a:gd name="T13" fmla="*/ 1836 h 70"/>
                <a:gd name="T14" fmla="*/ 405 w 36"/>
                <a:gd name="T15" fmla="*/ 1728 h 70"/>
                <a:gd name="T16" fmla="*/ 513 w 36"/>
                <a:gd name="T17" fmla="*/ 1809 h 70"/>
                <a:gd name="T18" fmla="*/ 594 w 36"/>
                <a:gd name="T19" fmla="*/ 1755 h 70"/>
                <a:gd name="T20" fmla="*/ 729 w 36"/>
                <a:gd name="T21" fmla="*/ 1863 h 70"/>
                <a:gd name="T22" fmla="*/ 918 w 36"/>
                <a:gd name="T23" fmla="*/ 1755 h 70"/>
                <a:gd name="T24" fmla="*/ 972 w 36"/>
                <a:gd name="T25" fmla="*/ 1755 h 70"/>
                <a:gd name="T26" fmla="*/ 594 w 36"/>
                <a:gd name="T27" fmla="*/ 1242 h 70"/>
                <a:gd name="T28" fmla="*/ 621 w 36"/>
                <a:gd name="T29" fmla="*/ 810 h 70"/>
                <a:gd name="T30" fmla="*/ 567 w 36"/>
                <a:gd name="T31" fmla="*/ 783 h 70"/>
                <a:gd name="T32" fmla="*/ 567 w 36"/>
                <a:gd name="T33" fmla="*/ 729 h 70"/>
                <a:gd name="T34" fmla="*/ 648 w 36"/>
                <a:gd name="T35" fmla="*/ 648 h 70"/>
                <a:gd name="T36" fmla="*/ 621 w 36"/>
                <a:gd name="T37" fmla="*/ 459 h 70"/>
                <a:gd name="T38" fmla="*/ 648 w 36"/>
                <a:gd name="T39" fmla="*/ 405 h 70"/>
                <a:gd name="T40" fmla="*/ 837 w 36"/>
                <a:gd name="T41" fmla="*/ 486 h 70"/>
                <a:gd name="T42" fmla="*/ 918 w 36"/>
                <a:gd name="T43" fmla="*/ 405 h 70"/>
                <a:gd name="T44" fmla="*/ 864 w 36"/>
                <a:gd name="T45" fmla="*/ 297 h 70"/>
                <a:gd name="T46" fmla="*/ 648 w 36"/>
                <a:gd name="T47" fmla="*/ 351 h 70"/>
                <a:gd name="T48" fmla="*/ 621 w 36"/>
                <a:gd name="T49" fmla="*/ 297 h 70"/>
                <a:gd name="T50" fmla="*/ 675 w 36"/>
                <a:gd name="T51" fmla="*/ 108 h 70"/>
                <a:gd name="T52" fmla="*/ 594 w 36"/>
                <a:gd name="T53" fmla="*/ 27 h 70"/>
                <a:gd name="T54" fmla="*/ 513 w 36"/>
                <a:gd name="T55" fmla="*/ 81 h 70"/>
                <a:gd name="T56" fmla="*/ 540 w 36"/>
                <a:gd name="T57" fmla="*/ 297 h 70"/>
                <a:gd name="T58" fmla="*/ 486 w 36"/>
                <a:gd name="T59" fmla="*/ 324 h 70"/>
                <a:gd name="T60" fmla="*/ 297 w 36"/>
                <a:gd name="T61" fmla="*/ 270 h 70"/>
                <a:gd name="T62" fmla="*/ 216 w 36"/>
                <a:gd name="T63" fmla="*/ 351 h 70"/>
                <a:gd name="T64" fmla="*/ 270 w 36"/>
                <a:gd name="T65" fmla="*/ 432 h 70"/>
                <a:gd name="T66" fmla="*/ 486 w 36"/>
                <a:gd name="T67" fmla="*/ 405 h 70"/>
                <a:gd name="T68" fmla="*/ 513 w 36"/>
                <a:gd name="T69" fmla="*/ 432 h 70"/>
                <a:gd name="T70" fmla="*/ 459 w 36"/>
                <a:gd name="T71" fmla="*/ 648 h 70"/>
                <a:gd name="T72" fmla="*/ 513 w 36"/>
                <a:gd name="T73" fmla="*/ 729 h 70"/>
                <a:gd name="T74" fmla="*/ 513 w 36"/>
                <a:gd name="T75" fmla="*/ 783 h 70"/>
                <a:gd name="T76" fmla="*/ 459 w 36"/>
                <a:gd name="T77" fmla="*/ 810 h 70"/>
                <a:gd name="T78" fmla="*/ 405 w 36"/>
                <a:gd name="T79" fmla="*/ 1242 h 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6" h="70">
                  <a:moveTo>
                    <a:pt x="15" y="46"/>
                  </a:moveTo>
                  <a:cubicBezTo>
                    <a:pt x="11" y="46"/>
                    <a:pt x="0" y="51"/>
                    <a:pt x="0" y="62"/>
                  </a:cubicBezTo>
                  <a:cubicBezTo>
                    <a:pt x="0" y="65"/>
                    <a:pt x="0" y="68"/>
                    <a:pt x="0" y="69"/>
                  </a:cubicBezTo>
                  <a:cubicBezTo>
                    <a:pt x="1" y="69"/>
                    <a:pt x="1" y="68"/>
                    <a:pt x="2" y="68"/>
                  </a:cubicBezTo>
                  <a:cubicBezTo>
                    <a:pt x="3" y="68"/>
                    <a:pt x="4" y="69"/>
                    <a:pt x="5" y="70"/>
                  </a:cubicBezTo>
                  <a:cubicBezTo>
                    <a:pt x="5" y="68"/>
                    <a:pt x="5" y="66"/>
                    <a:pt x="8" y="66"/>
                  </a:cubicBezTo>
                  <a:cubicBezTo>
                    <a:pt x="9" y="66"/>
                    <a:pt x="10" y="67"/>
                    <a:pt x="11" y="68"/>
                  </a:cubicBezTo>
                  <a:cubicBezTo>
                    <a:pt x="11" y="65"/>
                    <a:pt x="13" y="64"/>
                    <a:pt x="15" y="64"/>
                  </a:cubicBezTo>
                  <a:cubicBezTo>
                    <a:pt x="16" y="64"/>
                    <a:pt x="18" y="66"/>
                    <a:pt x="19" y="67"/>
                  </a:cubicBezTo>
                  <a:cubicBezTo>
                    <a:pt x="19" y="65"/>
                    <a:pt x="20" y="65"/>
                    <a:pt x="22" y="65"/>
                  </a:cubicBezTo>
                  <a:cubicBezTo>
                    <a:pt x="25" y="65"/>
                    <a:pt x="26" y="67"/>
                    <a:pt x="27" y="69"/>
                  </a:cubicBezTo>
                  <a:cubicBezTo>
                    <a:pt x="27" y="66"/>
                    <a:pt x="31" y="65"/>
                    <a:pt x="34" y="65"/>
                  </a:cubicBezTo>
                  <a:cubicBezTo>
                    <a:pt x="35" y="65"/>
                    <a:pt x="35" y="65"/>
                    <a:pt x="36" y="65"/>
                  </a:cubicBezTo>
                  <a:cubicBezTo>
                    <a:pt x="36" y="56"/>
                    <a:pt x="31" y="49"/>
                    <a:pt x="22" y="46"/>
                  </a:cubicBezTo>
                  <a:cubicBezTo>
                    <a:pt x="24" y="32"/>
                    <a:pt x="23" y="31"/>
                    <a:pt x="23" y="30"/>
                  </a:cubicBezTo>
                  <a:cubicBezTo>
                    <a:pt x="22" y="30"/>
                    <a:pt x="22" y="29"/>
                    <a:pt x="21" y="29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5"/>
                    <a:pt x="24" y="15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3" y="18"/>
                    <a:pt x="34" y="17"/>
                    <a:pt x="34" y="15"/>
                  </a:cubicBezTo>
                  <a:cubicBezTo>
                    <a:pt x="35" y="13"/>
                    <a:pt x="33" y="11"/>
                    <a:pt x="32" y="11"/>
                  </a:cubicBezTo>
                  <a:cubicBezTo>
                    <a:pt x="31" y="11"/>
                    <a:pt x="26" y="13"/>
                    <a:pt x="24" y="13"/>
                  </a:cubicBezTo>
                  <a:cubicBezTo>
                    <a:pt x="23" y="13"/>
                    <a:pt x="23" y="12"/>
                    <a:pt x="23" y="11"/>
                  </a:cubicBezTo>
                  <a:cubicBezTo>
                    <a:pt x="23" y="11"/>
                    <a:pt x="25" y="5"/>
                    <a:pt x="25" y="4"/>
                  </a:cubicBezTo>
                  <a:cubicBezTo>
                    <a:pt x="25" y="2"/>
                    <a:pt x="24" y="1"/>
                    <a:pt x="22" y="1"/>
                  </a:cubicBezTo>
                  <a:cubicBezTo>
                    <a:pt x="20" y="0"/>
                    <a:pt x="19" y="2"/>
                    <a:pt x="19" y="3"/>
                  </a:cubicBezTo>
                  <a:cubicBezTo>
                    <a:pt x="19" y="4"/>
                    <a:pt x="20" y="11"/>
                    <a:pt x="20" y="11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7" y="12"/>
                    <a:pt x="12" y="10"/>
                    <a:pt x="11" y="10"/>
                  </a:cubicBezTo>
                  <a:cubicBezTo>
                    <a:pt x="9" y="10"/>
                    <a:pt x="8" y="11"/>
                    <a:pt x="8" y="13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8" y="15"/>
                    <a:pt x="18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7" y="23"/>
                    <a:pt x="17" y="24"/>
                  </a:cubicBezTo>
                  <a:cubicBezTo>
                    <a:pt x="17" y="25"/>
                    <a:pt x="18" y="27"/>
                    <a:pt x="19" y="27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7" y="29"/>
                    <a:pt x="17" y="30"/>
                  </a:cubicBezTo>
                  <a:cubicBezTo>
                    <a:pt x="17" y="30"/>
                    <a:pt x="16" y="31"/>
                    <a:pt x="15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a-DK" sz="299"/>
            </a:p>
          </p:txBody>
        </p:sp>
      </p:grpSp>
      <p:sp>
        <p:nvSpPr>
          <p:cNvPr id="88" name="Line 301">
            <a:extLst>
              <a:ext uri="{FF2B5EF4-FFF2-40B4-BE49-F238E27FC236}">
                <a16:creationId xmlns:a16="http://schemas.microsoft.com/office/drawing/2014/main" id="{74F92D5E-A776-904D-B657-A0BFD398C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" y="10454703"/>
            <a:ext cx="15115624" cy="0"/>
          </a:xfrm>
          <a:prstGeom prst="line">
            <a:avLst/>
          </a:prstGeom>
          <a:noFill/>
          <a:ln w="19050">
            <a:solidFill>
              <a:srgbClr val="72001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299">
              <a:latin typeface="Times New Roman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DDD168-E61D-EB42-9A27-019689F04B4E}"/>
              </a:ext>
            </a:extLst>
          </p:cNvPr>
          <p:cNvSpPr/>
          <p:nvPr/>
        </p:nvSpPr>
        <p:spPr>
          <a:xfrm>
            <a:off x="1863" y="0"/>
            <a:ext cx="15115624" cy="1710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299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C56CF5F-7934-B0C5-9B6D-CF38B43DCCB7}"/>
              </a:ext>
            </a:extLst>
          </p:cNvPr>
          <p:cNvSpPr/>
          <p:nvPr/>
        </p:nvSpPr>
        <p:spPr>
          <a:xfrm>
            <a:off x="9359875" y="3185666"/>
            <a:ext cx="2160240" cy="21602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E485D11-884A-27FD-7DCD-C096CC3361CB}"/>
              </a:ext>
            </a:extLst>
          </p:cNvPr>
          <p:cNvSpPr/>
          <p:nvPr/>
        </p:nvSpPr>
        <p:spPr>
          <a:xfrm>
            <a:off x="3599235" y="6065986"/>
            <a:ext cx="2160240" cy="2160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81C66FC-7F1E-E6B0-761D-F00C23AAA8D0}"/>
              </a:ext>
            </a:extLst>
          </p:cNvPr>
          <p:cNvSpPr/>
          <p:nvPr/>
        </p:nvSpPr>
        <p:spPr>
          <a:xfrm>
            <a:off x="12240195" y="3185666"/>
            <a:ext cx="2160240" cy="21602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AC5855D-048D-809E-C89B-828FCCAE7D9E}"/>
              </a:ext>
            </a:extLst>
          </p:cNvPr>
          <p:cNvSpPr/>
          <p:nvPr/>
        </p:nvSpPr>
        <p:spPr>
          <a:xfrm>
            <a:off x="6479555" y="305346"/>
            <a:ext cx="2160240" cy="216024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66E2D79-1B9F-4B4B-0151-FE04CE0A583C}"/>
              </a:ext>
            </a:extLst>
          </p:cNvPr>
          <p:cNvSpPr/>
          <p:nvPr/>
        </p:nvSpPr>
        <p:spPr>
          <a:xfrm>
            <a:off x="9359875" y="305346"/>
            <a:ext cx="2160240" cy="216024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4386E59-BD27-6B15-DDA6-6A6DB665D320}"/>
              </a:ext>
            </a:extLst>
          </p:cNvPr>
          <p:cNvSpPr/>
          <p:nvPr/>
        </p:nvSpPr>
        <p:spPr>
          <a:xfrm>
            <a:off x="3599235" y="3185666"/>
            <a:ext cx="2160240" cy="21602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D0553EB-2DC6-A765-D347-596B2E2937F6}"/>
              </a:ext>
            </a:extLst>
          </p:cNvPr>
          <p:cNvSpPr/>
          <p:nvPr/>
        </p:nvSpPr>
        <p:spPr>
          <a:xfrm>
            <a:off x="6479555" y="3185666"/>
            <a:ext cx="2160240" cy="216024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510DBA44-10FB-713B-FF5E-E53FBFC72B75}"/>
              </a:ext>
            </a:extLst>
          </p:cNvPr>
          <p:cNvSpPr txBox="1"/>
          <p:nvPr/>
        </p:nvSpPr>
        <p:spPr>
          <a:xfrm>
            <a:off x="3671243" y="671405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b="1" dirty="0"/>
              <a:t>HPC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C0D89E88-DCDC-F36F-CC77-1D758F78BBA0}"/>
              </a:ext>
            </a:extLst>
          </p:cNvPr>
          <p:cNvSpPr txBox="1"/>
          <p:nvPr/>
        </p:nvSpPr>
        <p:spPr>
          <a:xfrm>
            <a:off x="3599235" y="8226226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01-0-S18</a:t>
            </a:r>
          </a:p>
          <a:p>
            <a:pPr algn="ctr"/>
            <a:r>
              <a:rPr lang="da-DK" sz="1400" i="1" dirty="0"/>
              <a:t>01-0-S19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A5B7945-9ACD-0F13-71F9-338400AD4ABF}"/>
              </a:ext>
            </a:extLst>
          </p:cNvPr>
          <p:cNvSpPr/>
          <p:nvPr/>
        </p:nvSpPr>
        <p:spPr>
          <a:xfrm>
            <a:off x="3599235" y="305346"/>
            <a:ext cx="2160240" cy="2160240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AB586FB3-DFC4-7005-25E2-F5FC7CDB94F2}"/>
              </a:ext>
            </a:extLst>
          </p:cNvPr>
          <p:cNvSpPr txBox="1"/>
          <p:nvPr/>
        </p:nvSpPr>
        <p:spPr>
          <a:xfrm>
            <a:off x="3599235" y="24655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Ola Rønning</a:t>
            </a:r>
          </a:p>
          <a:p>
            <a:pPr algn="ctr"/>
            <a:r>
              <a:rPr lang="da-DK" sz="1400" i="1" dirty="0"/>
              <a:t>Postdoc</a:t>
            </a:r>
          </a:p>
          <a:p>
            <a:pPr algn="ctr"/>
            <a:r>
              <a:rPr lang="da-DK" sz="1400" i="1" dirty="0"/>
              <a:t>01-0-S07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7A0D7C29-FA09-8A10-46FC-64E23BDA136E}"/>
              </a:ext>
            </a:extLst>
          </p:cNvPr>
          <p:cNvSpPr txBox="1"/>
          <p:nvPr/>
        </p:nvSpPr>
        <p:spPr>
          <a:xfrm>
            <a:off x="6479555" y="24655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 err="1"/>
              <a:t>Omry</a:t>
            </a:r>
            <a:r>
              <a:rPr lang="da-DK" sz="1400" i="1" dirty="0"/>
              <a:t> Ross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01-0-S12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53C81925-9437-0929-69B4-E416E26004ED}"/>
              </a:ext>
            </a:extLst>
          </p:cNvPr>
          <p:cNvSpPr txBox="1"/>
          <p:nvPr/>
        </p:nvSpPr>
        <p:spPr>
          <a:xfrm>
            <a:off x="9359875" y="24655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Philippe Bonnet</a:t>
            </a:r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01-0-S03</a:t>
            </a: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A2AB4DE4-7AFA-740A-3C05-80945840FE88}"/>
              </a:ext>
            </a:extLst>
          </p:cNvPr>
          <p:cNvSpPr txBox="1"/>
          <p:nvPr/>
        </p:nvSpPr>
        <p:spPr>
          <a:xfrm>
            <a:off x="3599235" y="534590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Thomas Philip Jensen</a:t>
            </a:r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01-0-S16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2F4E2DBE-0FD3-20DA-7A8E-1760FB2854D3}"/>
              </a:ext>
            </a:extLst>
          </p:cNvPr>
          <p:cNvSpPr txBox="1"/>
          <p:nvPr/>
        </p:nvSpPr>
        <p:spPr>
          <a:xfrm>
            <a:off x="6479555" y="534590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Thomas Wim </a:t>
            </a:r>
            <a:r>
              <a:rPr lang="da-DK" sz="1400" i="1" dirty="0" err="1"/>
              <a:t>Hamelryck</a:t>
            </a:r>
            <a:endParaRPr lang="da-DK" sz="1400" i="1" dirty="0"/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01-0-S12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5D4905B4-CD12-6469-20A0-36F3E316501D}"/>
              </a:ext>
            </a:extLst>
          </p:cNvPr>
          <p:cNvSpPr txBox="1"/>
          <p:nvPr/>
        </p:nvSpPr>
        <p:spPr>
          <a:xfrm>
            <a:off x="9359875" y="534590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Torben Ægidius Mogensen</a:t>
            </a:r>
          </a:p>
          <a:p>
            <a:pPr algn="ctr"/>
            <a:r>
              <a:rPr lang="da-DK" sz="1400" i="1" dirty="0" err="1"/>
              <a:t>Associate</a:t>
            </a:r>
            <a:r>
              <a:rPr lang="da-DK" sz="1400" i="1" dirty="0"/>
              <a:t> Professor</a:t>
            </a:r>
          </a:p>
          <a:p>
            <a:pPr algn="ctr"/>
            <a:r>
              <a:rPr lang="da-DK" sz="1400" i="1" dirty="0"/>
              <a:t>01-0-S08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258167B6-4BEA-F13C-E2F8-71DC3EC0864C}"/>
              </a:ext>
            </a:extLst>
          </p:cNvPr>
          <p:cNvSpPr txBox="1"/>
          <p:nvPr/>
        </p:nvSpPr>
        <p:spPr>
          <a:xfrm>
            <a:off x="12240195" y="534590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Troels Henriksen</a:t>
            </a:r>
          </a:p>
          <a:p>
            <a:pPr algn="ctr"/>
            <a:r>
              <a:rPr lang="da-DK" sz="1400" i="1" dirty="0"/>
              <a:t>Assistant Professor</a:t>
            </a:r>
          </a:p>
          <a:p>
            <a:pPr algn="ctr"/>
            <a:r>
              <a:rPr lang="da-DK" sz="1400" i="1" dirty="0"/>
              <a:t>01-0-S14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0B646969-D15F-9A19-83D0-5C15CAAFE96D}"/>
              </a:ext>
            </a:extLst>
          </p:cNvPr>
          <p:cNvSpPr/>
          <p:nvPr/>
        </p:nvSpPr>
        <p:spPr>
          <a:xfrm>
            <a:off x="718915" y="305346"/>
            <a:ext cx="2160240" cy="216024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4F4DD873-C155-E2D5-3981-D5597527E761}"/>
              </a:ext>
            </a:extLst>
          </p:cNvPr>
          <p:cNvSpPr txBox="1"/>
          <p:nvPr/>
        </p:nvSpPr>
        <p:spPr>
          <a:xfrm>
            <a:off x="718915" y="24655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Nikolaj Hey </a:t>
            </a:r>
            <a:r>
              <a:rPr lang="da-DK" sz="1400" i="1" dirty="0" err="1"/>
              <a:t>Hinnerskov</a:t>
            </a:r>
            <a:endParaRPr lang="da-DK" sz="1400" i="1" dirty="0"/>
          </a:p>
          <a:p>
            <a:pPr algn="ctr"/>
            <a:r>
              <a:rPr lang="da-DK" sz="1400" i="1" dirty="0" err="1"/>
              <a:t>PhD</a:t>
            </a:r>
            <a:r>
              <a:rPr lang="da-DK" sz="1400" i="1" dirty="0"/>
              <a:t> Fellow</a:t>
            </a:r>
          </a:p>
          <a:p>
            <a:pPr algn="ctr"/>
            <a:r>
              <a:rPr lang="da-DK" sz="1400" i="1" dirty="0"/>
              <a:t>01-0-S17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6BB9F6B-2312-D76D-8CF9-BBA02335F859}"/>
              </a:ext>
            </a:extLst>
          </p:cNvPr>
          <p:cNvSpPr/>
          <p:nvPr/>
        </p:nvSpPr>
        <p:spPr>
          <a:xfrm>
            <a:off x="12240195" y="305346"/>
            <a:ext cx="2160240" cy="216024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C89955C-EC83-1E03-A031-C3EDA2304557}"/>
              </a:ext>
            </a:extLst>
          </p:cNvPr>
          <p:cNvSpPr/>
          <p:nvPr/>
        </p:nvSpPr>
        <p:spPr>
          <a:xfrm>
            <a:off x="718915" y="3185666"/>
            <a:ext cx="2160240" cy="216024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5533F6DD-1AF7-C453-BE65-F9496FF9D89C}"/>
              </a:ext>
            </a:extLst>
          </p:cNvPr>
          <p:cNvSpPr txBox="1"/>
          <p:nvPr/>
        </p:nvSpPr>
        <p:spPr>
          <a:xfrm>
            <a:off x="12240195" y="246558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Robert </a:t>
            </a:r>
            <a:r>
              <a:rPr lang="da-DK" sz="1400" i="1" dirty="0" err="1"/>
              <a:t>Glück</a:t>
            </a:r>
            <a:endParaRPr lang="da-DK" sz="1400" i="1" dirty="0"/>
          </a:p>
          <a:p>
            <a:pPr algn="ctr"/>
            <a:r>
              <a:rPr lang="da-DK" sz="1400" i="1" dirty="0"/>
              <a:t>Professor</a:t>
            </a:r>
          </a:p>
          <a:p>
            <a:pPr algn="ctr"/>
            <a:r>
              <a:rPr lang="da-DK" sz="1400" i="1" dirty="0"/>
              <a:t>01-0-S23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6A0C1D69-BB43-3FD9-55CA-08853B1068BB}"/>
              </a:ext>
            </a:extLst>
          </p:cNvPr>
          <p:cNvSpPr txBox="1"/>
          <p:nvPr/>
        </p:nvSpPr>
        <p:spPr>
          <a:xfrm>
            <a:off x="718915" y="534590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Robert </a:t>
            </a:r>
            <a:r>
              <a:rPr lang="da-DK" sz="1400" i="1" dirty="0" err="1"/>
              <a:t>Schenck</a:t>
            </a:r>
            <a:endParaRPr lang="da-DK" sz="1400" i="1" dirty="0"/>
          </a:p>
          <a:p>
            <a:pPr algn="ctr"/>
            <a:r>
              <a:rPr lang="da-DK" sz="1400" i="1" dirty="0" err="1"/>
              <a:t>PhD</a:t>
            </a:r>
            <a:r>
              <a:rPr lang="da-DK" sz="1400" i="1" dirty="0"/>
              <a:t> Fellow</a:t>
            </a:r>
          </a:p>
          <a:p>
            <a:pPr algn="ctr"/>
            <a:r>
              <a:rPr lang="da-DK" sz="1400" i="1" dirty="0"/>
              <a:t>01-0-S17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496978E-B566-982B-CF17-557DBCED27AD}"/>
              </a:ext>
            </a:extLst>
          </p:cNvPr>
          <p:cNvSpPr/>
          <p:nvPr/>
        </p:nvSpPr>
        <p:spPr>
          <a:xfrm>
            <a:off x="718915" y="6065986"/>
            <a:ext cx="2160240" cy="2160240"/>
          </a:xfrm>
          <a:prstGeom prst="ellipse">
            <a:avLst/>
          </a:prstGeom>
          <a:blipFill>
            <a:blip r:embed="rId1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1E667D4A-8F30-CD3B-7CAC-2C015C062323}"/>
              </a:ext>
            </a:extLst>
          </p:cNvPr>
          <p:cNvSpPr txBox="1"/>
          <p:nvPr/>
        </p:nvSpPr>
        <p:spPr>
          <a:xfrm>
            <a:off x="718915" y="8226226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 i="1" dirty="0"/>
              <a:t>William Henrich Due</a:t>
            </a:r>
          </a:p>
          <a:p>
            <a:pPr algn="ctr"/>
            <a:r>
              <a:rPr lang="da-DK" sz="1400" i="1" dirty="0" err="1"/>
              <a:t>PhD</a:t>
            </a:r>
            <a:r>
              <a:rPr lang="da-DK" sz="1400" i="1" dirty="0"/>
              <a:t> Fellow</a:t>
            </a:r>
          </a:p>
          <a:p>
            <a:pPr algn="ctr"/>
            <a:r>
              <a:rPr lang="da-DK" sz="1400" i="1" dirty="0"/>
              <a:t>01-0-S25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– 2022 Tema">
  <a:themeElements>
    <a:clrScheme name="Office 2013 – 2022 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 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 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420856B5805C47B5FF34C6A59CFC4D" ma:contentTypeVersion="4" ma:contentTypeDescription="Create a new document." ma:contentTypeScope="" ma:versionID="bfdc55026904d3d116de7fb05b4e5d8e">
  <xsd:schema xmlns:xsd="http://www.w3.org/2001/XMLSchema" xmlns:xs="http://www.w3.org/2001/XMLSchema" xmlns:p="http://schemas.microsoft.com/office/2006/metadata/properties" xmlns:ns2="28ef6bbe-8468-4369-8ed2-70f0a5f4019f" targetNamespace="http://schemas.microsoft.com/office/2006/metadata/properties" ma:root="true" ma:fieldsID="63a2f10d201379d8bbe09fbf6a4c7c76" ns2:_="">
    <xsd:import namespace="28ef6bbe-8468-4369-8ed2-70f0a5f401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ef6bbe-8468-4369-8ed2-70f0a5f40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3C593A-773F-4C2B-8B5B-807BA7C7EA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3553E9-F168-4A83-A6C5-3DDF002D016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8202B0-DCEC-4968-8B04-DF81BB3F7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ef6bbe-8468-4369-8ed2-70f0a5f401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10617</TotalTime>
  <Words>156</Words>
  <Application>Microsoft Office PowerPoint</Application>
  <PresentationFormat>Custom</PresentationFormat>
  <Paragraphs>88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2013 – 2022 Tema</vt:lpstr>
      <vt:lpstr>PowerPoint Presentation</vt:lpstr>
      <vt:lpstr>PowerPoint Presentation</vt:lpstr>
    </vt:vector>
  </TitlesOfParts>
  <Company>Københavns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install</dc:creator>
  <cp:lastModifiedBy>Frederikke Therese Møller Nielsen</cp:lastModifiedBy>
  <cp:revision>75</cp:revision>
  <dcterms:created xsi:type="dcterms:W3CDTF">2003-10-09T09:28:44Z</dcterms:created>
  <dcterms:modified xsi:type="dcterms:W3CDTF">2026-01-22T09:00:19Z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0x01010059420856B5805C47B5FF34C6A59CFC4D</vt:lpwstr>
  </property>
</Properties>
</file>